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3" r:id="rId3"/>
  </p:sldMasterIdLst>
  <p:notesMasterIdLst>
    <p:notesMasterId r:id="rId31"/>
  </p:notesMasterIdLst>
  <p:sldIdLst>
    <p:sldId id="269" r:id="rId4"/>
    <p:sldId id="270" r:id="rId5"/>
    <p:sldId id="271" r:id="rId6"/>
    <p:sldId id="257" r:id="rId7"/>
    <p:sldId id="310" r:id="rId8"/>
    <p:sldId id="295" r:id="rId9"/>
    <p:sldId id="296" r:id="rId10"/>
    <p:sldId id="314" r:id="rId11"/>
    <p:sldId id="297" r:id="rId12"/>
    <p:sldId id="300" r:id="rId13"/>
    <p:sldId id="311" r:id="rId14"/>
    <p:sldId id="313" r:id="rId15"/>
    <p:sldId id="312" r:id="rId16"/>
    <p:sldId id="301" r:id="rId17"/>
    <p:sldId id="302" r:id="rId18"/>
    <p:sldId id="303" r:id="rId19"/>
    <p:sldId id="304" r:id="rId20"/>
    <p:sldId id="298" r:id="rId21"/>
    <p:sldId id="299" r:id="rId22"/>
    <p:sldId id="315" r:id="rId23"/>
    <p:sldId id="305" r:id="rId24"/>
    <p:sldId id="306" r:id="rId25"/>
    <p:sldId id="307" r:id="rId26"/>
    <p:sldId id="308" r:id="rId27"/>
    <p:sldId id="309" r:id="rId28"/>
    <p:sldId id="267" r:id="rId29"/>
    <p:sldId id="268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485" autoAdjust="0"/>
    <p:restoredTop sz="94660"/>
  </p:normalViewPr>
  <p:slideViewPr>
    <p:cSldViewPr>
      <p:cViewPr varScale="1">
        <p:scale>
          <a:sx n="78" d="100"/>
          <a:sy n="78" d="100"/>
        </p:scale>
        <p:origin x="1877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tableStyles" Target="tableStyles.xml"/><Relationship Id="rId8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F45867-C87B-4D73-8A52-B24DF3EB646D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A84D61-7538-46E5-A8FC-562C43D92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376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C9388B-3A70-48FF-966A-6A542583FFA8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065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C9388B-3A70-48FF-966A-6A542583FFA8}" type="slidenum">
              <a:rPr lang="en-US" smtClean="0">
                <a:solidFill>
                  <a:prstClr val="black"/>
                </a:solidFill>
              </a:rPr>
              <a:pPr/>
              <a:t>13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065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C9388B-3A70-48FF-966A-6A542583FFA8}" type="slidenum">
              <a:rPr lang="en-US" smtClean="0">
                <a:solidFill>
                  <a:prstClr val="black"/>
                </a:solidFill>
              </a:rPr>
              <a:pPr/>
              <a:t>14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065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C9388B-3A70-48FF-966A-6A542583FFA8}" type="slidenum">
              <a:rPr lang="en-US" smtClean="0">
                <a:solidFill>
                  <a:prstClr val="black"/>
                </a:solidFill>
              </a:rPr>
              <a:pPr/>
              <a:t>15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065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C9388B-3A70-48FF-966A-6A542583FFA8}" type="slidenum">
              <a:rPr lang="en-US" smtClean="0">
                <a:solidFill>
                  <a:prstClr val="black"/>
                </a:solidFill>
              </a:rPr>
              <a:pPr/>
              <a:t>16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065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C9388B-3A70-48FF-966A-6A542583FFA8}" type="slidenum">
              <a:rPr lang="en-US" smtClean="0">
                <a:solidFill>
                  <a:prstClr val="black"/>
                </a:solidFill>
              </a:rPr>
              <a:pPr/>
              <a:t>17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0655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C9388B-3A70-48FF-966A-6A542583FFA8}" type="slidenum">
              <a:rPr lang="en-US" smtClean="0">
                <a:solidFill>
                  <a:prstClr val="black"/>
                </a:solidFill>
              </a:rPr>
              <a:pPr/>
              <a:t>18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0655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C9388B-3A70-48FF-966A-6A542583FFA8}" type="slidenum">
              <a:rPr lang="en-US" smtClean="0">
                <a:solidFill>
                  <a:prstClr val="black"/>
                </a:solidFill>
              </a:rPr>
              <a:pPr/>
              <a:t>19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0655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C9388B-3A70-48FF-966A-6A542583FFA8}" type="slidenum">
              <a:rPr lang="en-US" smtClean="0">
                <a:solidFill>
                  <a:prstClr val="black"/>
                </a:solidFill>
              </a:rPr>
              <a:pPr/>
              <a:t>20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0655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C9388B-3A70-48FF-966A-6A542583FFA8}" type="slidenum">
              <a:rPr lang="en-US" smtClean="0">
                <a:solidFill>
                  <a:prstClr val="black"/>
                </a:solidFill>
              </a:rPr>
              <a:pPr/>
              <a:t>21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0655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C9388B-3A70-48FF-966A-6A542583FFA8}" type="slidenum">
              <a:rPr lang="en-US" smtClean="0">
                <a:solidFill>
                  <a:prstClr val="black"/>
                </a:solidFill>
              </a:rPr>
              <a:pPr/>
              <a:t>22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065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C9388B-3A70-48FF-966A-6A542583FFA8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0655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C9388B-3A70-48FF-966A-6A542583FFA8}" type="slidenum">
              <a:rPr lang="en-US" smtClean="0">
                <a:solidFill>
                  <a:prstClr val="black"/>
                </a:solidFill>
              </a:rPr>
              <a:pPr/>
              <a:t>23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0655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C9388B-3A70-48FF-966A-6A542583FFA8}" type="slidenum">
              <a:rPr lang="en-US" smtClean="0">
                <a:solidFill>
                  <a:prstClr val="black"/>
                </a:solidFill>
              </a:rPr>
              <a:pPr/>
              <a:t>24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0655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C9388B-3A70-48FF-966A-6A542583FFA8}" type="slidenum">
              <a:rPr lang="en-US" smtClean="0">
                <a:solidFill>
                  <a:prstClr val="black"/>
                </a:solidFill>
              </a:rPr>
              <a:pPr/>
              <a:t>25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065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C9388B-3A70-48FF-966A-6A542583FFA8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065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C9388B-3A70-48FF-966A-6A542583FFA8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065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C9388B-3A70-48FF-966A-6A542583FFA8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065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C9388B-3A70-48FF-966A-6A542583FFA8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065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C9388B-3A70-48FF-966A-6A542583FFA8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065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C9388B-3A70-48FF-966A-6A542583FFA8}" type="slidenum">
              <a:rPr lang="en-US" smtClean="0">
                <a:solidFill>
                  <a:prstClr val="black"/>
                </a:solidFill>
              </a:rPr>
              <a:pPr/>
              <a:t>11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065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C9388B-3A70-48FF-966A-6A542583FFA8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06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E1A29-890F-4FC8-A3F2-956AE79CD64D}" type="datetime1">
              <a:rPr lang="en-US" smtClean="0"/>
              <a:t>11/2/2024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CBF9-9DDF-490F-846D-D63835D08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956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9F6B9-DD65-4433-96B5-39CB41043950}" type="datetime1">
              <a:rPr lang="en-US" smtClean="0"/>
              <a:t>11/2/2024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CBF9-9DDF-490F-846D-D63835D08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682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7FCDA-20CE-40A7-897B-86A964492809}" type="datetime1">
              <a:rPr lang="en-US" smtClean="0"/>
              <a:t>11/2/2024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CBF9-9DDF-490F-846D-D63835D08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7096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6"/>
          <p:cNvSpPr/>
          <p:nvPr/>
        </p:nvSpPr>
        <p:spPr>
          <a:xfrm>
            <a:off x="1" y="6400800"/>
            <a:ext cx="9144001" cy="457200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9" rIns="45719"/>
          <a:lstStyle/>
          <a:p>
            <a:pPr defTabSz="457200" hangingPunct="0"/>
            <a:endParaRPr kern="0">
              <a:solidFill>
                <a:srgbClr val="000000"/>
              </a:solidFill>
              <a:sym typeface="Calibri"/>
            </a:endParaRPr>
          </a:p>
        </p:txBody>
      </p:sp>
      <p:sp>
        <p:nvSpPr>
          <p:cNvPr id="15" name="Rectangle 7"/>
          <p:cNvSpPr/>
          <p:nvPr/>
        </p:nvSpPr>
        <p:spPr>
          <a:xfrm>
            <a:off x="1" y="6334317"/>
            <a:ext cx="9144001" cy="66485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 defTabSz="457200" hangingPunct="0"/>
            <a:endParaRPr kern="0">
              <a:solidFill>
                <a:srgbClr val="000000"/>
              </a:solidFill>
              <a:sym typeface="Calibri"/>
            </a:endParaRPr>
          </a:p>
        </p:txBody>
      </p:sp>
      <p:sp>
        <p:nvSpPr>
          <p:cNvPr id="16" name="Title Text"/>
          <p:cNvSpPr txBox="1">
            <a:spLocks noGrp="1"/>
          </p:cNvSpPr>
          <p:nvPr>
            <p:ph type="title"/>
          </p:nvPr>
        </p:nvSpPr>
        <p:spPr>
          <a:xfrm>
            <a:off x="822960" y="758952"/>
            <a:ext cx="7543801" cy="3566161"/>
          </a:xfrm>
          <a:prstGeom prst="rect">
            <a:avLst/>
          </a:prstGeom>
        </p:spPr>
        <p:txBody>
          <a:bodyPr/>
          <a:lstStyle>
            <a:lvl1pPr>
              <a:defRPr sz="8000">
                <a:solidFill>
                  <a:srgbClr val="262626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17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25038" y="4455622"/>
            <a:ext cx="7543801" cy="1143001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>
              <a:buClrTx/>
              <a:buSzTx/>
              <a:buFontTx/>
              <a:buNone/>
              <a:defRPr sz="2400" cap="all" spc="200">
                <a:solidFill>
                  <a:srgbClr val="344068"/>
                </a:solidFill>
              </a:defRPr>
            </a:lvl1pPr>
            <a:lvl2pPr marL="0" indent="457200">
              <a:buClrTx/>
              <a:buSzTx/>
              <a:buFontTx/>
              <a:buNone/>
              <a:defRPr sz="2400" cap="all" spc="200">
                <a:solidFill>
                  <a:srgbClr val="344068"/>
                </a:solidFill>
              </a:defRPr>
            </a:lvl2pPr>
            <a:lvl3pPr marL="0" indent="914400">
              <a:buClrTx/>
              <a:buSzTx/>
              <a:buFontTx/>
              <a:buNone/>
              <a:defRPr sz="2400" cap="all" spc="200">
                <a:solidFill>
                  <a:srgbClr val="344068"/>
                </a:solidFill>
              </a:defRPr>
            </a:lvl3pPr>
            <a:lvl4pPr marL="0" indent="1371600">
              <a:buClrTx/>
              <a:buSzTx/>
              <a:buFontTx/>
              <a:buNone/>
              <a:defRPr sz="2400" cap="all" spc="200">
                <a:solidFill>
                  <a:srgbClr val="344068"/>
                </a:solidFill>
              </a:defRPr>
            </a:lvl4pPr>
            <a:lvl5pPr marL="0" indent="1828800">
              <a:buClrTx/>
              <a:buSzTx/>
              <a:buFontTx/>
              <a:buNone/>
              <a:defRPr sz="2400" cap="all" spc="200">
                <a:solidFill>
                  <a:srgbClr val="34406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8" name="Straight Connector 8"/>
          <p:cNvSpPr/>
          <p:nvPr/>
        </p:nvSpPr>
        <p:spPr>
          <a:xfrm>
            <a:off x="905743" y="4343400"/>
            <a:ext cx="7406642" cy="0"/>
          </a:xfrm>
          <a:prstGeom prst="line">
            <a:avLst/>
          </a:prstGeom>
          <a:ln w="6350">
            <a:solidFill>
              <a:srgbClr val="808080"/>
            </a:solidFill>
          </a:ln>
        </p:spPr>
        <p:txBody>
          <a:bodyPr lIns="45719" rIns="45719"/>
          <a:lstStyle/>
          <a:p>
            <a:pPr defTabSz="457200" hangingPunct="0"/>
            <a:endParaRPr kern="0">
              <a:solidFill>
                <a:srgbClr val="000000"/>
              </a:solidFill>
              <a:sym typeface="Calibri"/>
            </a:endParaRPr>
          </a:p>
        </p:txBody>
      </p:sp>
      <p:sp>
        <p:nvSpPr>
          <p:cNvPr id="1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8354119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7" name="Body Level One…"/>
          <p:cNvSpPr txBox="1">
            <a:spLocks noGrp="1"/>
          </p:cNvSpPr>
          <p:nvPr>
            <p:ph type="body" idx="1"/>
          </p:nvPr>
        </p:nvSpPr>
        <p:spPr>
          <a:xfrm>
            <a:off x="822960" y="1845734"/>
            <a:ext cx="7543801" cy="402336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33667725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9" rIns="45719"/>
          <a:lstStyle/>
          <a:p>
            <a:pPr defTabSz="457200" hangingPunct="0"/>
            <a:endParaRPr kern="0">
              <a:solidFill>
                <a:srgbClr val="000000"/>
              </a:solidFill>
              <a:sym typeface="Calibri"/>
            </a:endParaRPr>
          </a:p>
        </p:txBody>
      </p:sp>
      <p:sp>
        <p:nvSpPr>
          <p:cNvPr id="36" name="Rectangle 7"/>
          <p:cNvSpPr/>
          <p:nvPr/>
        </p:nvSpPr>
        <p:spPr>
          <a:xfrm>
            <a:off x="10" y="6334317"/>
            <a:ext cx="9141620" cy="6400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 defTabSz="457200" hangingPunct="0"/>
            <a:endParaRPr kern="0">
              <a:solidFill>
                <a:srgbClr val="000000"/>
              </a:solidFill>
              <a:sym typeface="Calibri"/>
            </a:endParaRPr>
          </a:p>
        </p:txBody>
      </p:sp>
      <p:sp>
        <p:nvSpPr>
          <p:cNvPr id="37" name="Title Text"/>
          <p:cNvSpPr txBox="1">
            <a:spLocks noGrp="1"/>
          </p:cNvSpPr>
          <p:nvPr>
            <p:ph type="title"/>
          </p:nvPr>
        </p:nvSpPr>
        <p:spPr>
          <a:xfrm>
            <a:off x="822960" y="758952"/>
            <a:ext cx="7543801" cy="3566161"/>
          </a:xfrm>
          <a:prstGeom prst="rect">
            <a:avLst/>
          </a:prstGeom>
        </p:spPr>
        <p:txBody>
          <a:bodyPr/>
          <a:lstStyle>
            <a:lvl1pPr>
              <a:defRPr sz="8000">
                <a:solidFill>
                  <a:srgbClr val="262626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3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22960" y="4453129"/>
            <a:ext cx="7543801" cy="1143001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>
              <a:buClrTx/>
              <a:buSzTx/>
              <a:buFontTx/>
              <a:buNone/>
              <a:defRPr sz="2400" cap="all" spc="200">
                <a:solidFill>
                  <a:srgbClr val="344068"/>
                </a:solidFill>
              </a:defRPr>
            </a:lvl1pPr>
            <a:lvl2pPr marL="0" indent="457200">
              <a:buClrTx/>
              <a:buSzTx/>
              <a:buFontTx/>
              <a:buNone/>
              <a:defRPr sz="2400" cap="all" spc="200">
                <a:solidFill>
                  <a:srgbClr val="344068"/>
                </a:solidFill>
              </a:defRPr>
            </a:lvl2pPr>
            <a:lvl3pPr marL="0" indent="914400">
              <a:buClrTx/>
              <a:buSzTx/>
              <a:buFontTx/>
              <a:buNone/>
              <a:defRPr sz="2400" cap="all" spc="200">
                <a:solidFill>
                  <a:srgbClr val="344068"/>
                </a:solidFill>
              </a:defRPr>
            </a:lvl3pPr>
            <a:lvl4pPr marL="0" indent="1371600">
              <a:buClrTx/>
              <a:buSzTx/>
              <a:buFontTx/>
              <a:buNone/>
              <a:defRPr sz="2400" cap="all" spc="200">
                <a:solidFill>
                  <a:srgbClr val="344068"/>
                </a:solidFill>
              </a:defRPr>
            </a:lvl4pPr>
            <a:lvl5pPr marL="0" indent="1828800">
              <a:buClrTx/>
              <a:buSzTx/>
              <a:buFontTx/>
              <a:buNone/>
              <a:defRPr sz="2400" cap="all" spc="200">
                <a:solidFill>
                  <a:srgbClr val="34406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9" name="Straight Connector 8"/>
          <p:cNvSpPr/>
          <p:nvPr/>
        </p:nvSpPr>
        <p:spPr>
          <a:xfrm>
            <a:off x="905743" y="4343400"/>
            <a:ext cx="7406642" cy="0"/>
          </a:xfrm>
          <a:prstGeom prst="line">
            <a:avLst/>
          </a:prstGeom>
          <a:ln w="6350">
            <a:solidFill>
              <a:srgbClr val="808080"/>
            </a:solidFill>
          </a:ln>
        </p:spPr>
        <p:txBody>
          <a:bodyPr lIns="45719" rIns="45719"/>
          <a:lstStyle/>
          <a:p>
            <a:pPr defTabSz="457200" hangingPunct="0"/>
            <a:endParaRPr kern="0">
              <a:solidFill>
                <a:srgbClr val="000000"/>
              </a:solidFill>
              <a:sym typeface="Calibri"/>
            </a:endParaRPr>
          </a:p>
        </p:txBody>
      </p:sp>
      <p:sp>
        <p:nvSpPr>
          <p:cNvPr id="4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51823484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8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22960" y="1845734"/>
            <a:ext cx="3703320" cy="402336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52780568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22960" y="1846053"/>
            <a:ext cx="3703320" cy="736283"/>
          </a:xfrm>
          <a:prstGeom prst="rect">
            <a:avLst/>
          </a:prstGeom>
        </p:spPr>
        <p:txBody>
          <a:bodyPr lIns="45719" tIns="45719" rIns="45719" bIns="45719" anchor="ctr"/>
          <a:lstStyle>
            <a:lvl1pPr marL="0" indent="0">
              <a:buClrTx/>
              <a:buSzTx/>
              <a:buFontTx/>
              <a:buNone/>
              <a:defRPr cap="all">
                <a:solidFill>
                  <a:srgbClr val="344068"/>
                </a:solidFill>
              </a:defRPr>
            </a:lvl1pPr>
            <a:lvl2pPr marL="0" indent="457200">
              <a:buClrTx/>
              <a:buSzTx/>
              <a:buFontTx/>
              <a:buNone/>
              <a:defRPr cap="all">
                <a:solidFill>
                  <a:srgbClr val="344068"/>
                </a:solidFill>
              </a:defRPr>
            </a:lvl2pPr>
            <a:lvl3pPr marL="0" indent="914400">
              <a:buClrTx/>
              <a:buSzTx/>
              <a:buFontTx/>
              <a:buNone/>
              <a:defRPr cap="all">
                <a:solidFill>
                  <a:srgbClr val="344068"/>
                </a:solidFill>
              </a:defRPr>
            </a:lvl3pPr>
            <a:lvl4pPr marL="0" indent="1371600">
              <a:buClrTx/>
              <a:buSzTx/>
              <a:buFontTx/>
              <a:buNone/>
              <a:defRPr cap="all">
                <a:solidFill>
                  <a:srgbClr val="344068"/>
                </a:solidFill>
              </a:defRPr>
            </a:lvl4pPr>
            <a:lvl5pPr marL="0" indent="1828800">
              <a:buClrTx/>
              <a:buSzTx/>
              <a:buFontTx/>
              <a:buNone/>
              <a:defRPr cap="all">
                <a:solidFill>
                  <a:srgbClr val="34406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663440" y="1846053"/>
            <a:ext cx="3703321" cy="736283"/>
          </a:xfrm>
          <a:prstGeom prst="rect">
            <a:avLst/>
          </a:prstGeom>
        </p:spPr>
        <p:txBody>
          <a:bodyPr lIns="45719" tIns="45719" rIns="45719" bIns="45719" anchor="ctr"/>
          <a:lstStyle/>
          <a:p>
            <a:pPr marL="0" indent="0">
              <a:buClrTx/>
              <a:buSzTx/>
              <a:buFontTx/>
              <a:buNone/>
              <a:defRPr cap="all">
                <a:solidFill>
                  <a:srgbClr val="344068"/>
                </a:solidFill>
              </a:defRPr>
            </a:pPr>
            <a:endParaRPr/>
          </a:p>
        </p:txBody>
      </p:sp>
      <p:sp>
        <p:nvSpPr>
          <p:cNvPr id="5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24438382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79024317"/>
      </p:ext>
    </p:extLst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9" rIns="45719"/>
          <a:lstStyle/>
          <a:p>
            <a:pPr defTabSz="457200" hangingPunct="0"/>
            <a:endParaRPr kern="0">
              <a:solidFill>
                <a:srgbClr val="000000"/>
              </a:solidFill>
              <a:sym typeface="Calibri"/>
            </a:endParaRPr>
          </a:p>
        </p:txBody>
      </p:sp>
      <p:sp>
        <p:nvSpPr>
          <p:cNvPr id="75" name="Rectangle 5"/>
          <p:cNvSpPr/>
          <p:nvPr/>
        </p:nvSpPr>
        <p:spPr>
          <a:xfrm>
            <a:off x="10" y="6334317"/>
            <a:ext cx="9141620" cy="6400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 defTabSz="457200" hangingPunct="0"/>
            <a:endParaRPr kern="0">
              <a:solidFill>
                <a:srgbClr val="000000"/>
              </a:solidFill>
              <a:sym typeface="Calibri"/>
            </a:endParaRPr>
          </a:p>
        </p:txBody>
      </p:sp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65110984"/>
      </p:ext>
    </p:extLst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Rectangle 7"/>
          <p:cNvSpPr/>
          <p:nvPr/>
        </p:nvSpPr>
        <p:spPr>
          <a:xfrm>
            <a:off x="12" y="0"/>
            <a:ext cx="3038095" cy="6858000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9" rIns="45719"/>
          <a:lstStyle/>
          <a:p>
            <a:pPr defTabSz="457200" hangingPunct="0"/>
            <a:endParaRPr kern="0">
              <a:solidFill>
                <a:srgbClr val="000000"/>
              </a:solidFill>
              <a:sym typeface="Calibri"/>
            </a:endParaRPr>
          </a:p>
        </p:txBody>
      </p:sp>
      <p:sp>
        <p:nvSpPr>
          <p:cNvPr id="84" name="Rectangle 8"/>
          <p:cNvSpPr/>
          <p:nvPr/>
        </p:nvSpPr>
        <p:spPr>
          <a:xfrm>
            <a:off x="3030053" y="0"/>
            <a:ext cx="48007" cy="6858000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 defTabSz="457200" hangingPunct="0"/>
            <a:endParaRPr kern="0">
              <a:solidFill>
                <a:srgbClr val="000000"/>
              </a:solidFill>
              <a:sym typeface="Calibri"/>
            </a:endParaRPr>
          </a:p>
        </p:txBody>
      </p:sp>
      <p:sp>
        <p:nvSpPr>
          <p:cNvPr id="85" name="Title Text"/>
          <p:cNvSpPr txBox="1">
            <a:spLocks noGrp="1"/>
          </p:cNvSpPr>
          <p:nvPr>
            <p:ph type="title"/>
          </p:nvPr>
        </p:nvSpPr>
        <p:spPr>
          <a:xfrm>
            <a:off x="342900" y="594360"/>
            <a:ext cx="2400300" cy="2286001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rgbClr val="FFFFFF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86" name="Body Level One…"/>
          <p:cNvSpPr txBox="1">
            <a:spLocks noGrp="1"/>
          </p:cNvSpPr>
          <p:nvPr>
            <p:ph type="body" idx="1"/>
          </p:nvPr>
        </p:nvSpPr>
        <p:spPr>
          <a:xfrm>
            <a:off x="3600450" y="731520"/>
            <a:ext cx="4869181" cy="5257801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7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42900" y="2926080"/>
            <a:ext cx="2400300" cy="3379125"/>
          </a:xfrm>
          <a:prstGeom prst="rect">
            <a:avLst/>
          </a:prstGeom>
        </p:spPr>
        <p:txBody>
          <a:bodyPr lIns="45719" tIns="45719" rIns="45719" bIns="45719"/>
          <a:lstStyle/>
          <a:p>
            <a:pPr marL="0" indent="0">
              <a:buClrTx/>
              <a:buSzTx/>
              <a:buFontTx/>
              <a:buNone/>
              <a:defRPr sz="15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4406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2133899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97637-328F-46F2-B4A1-2651C0C0F973}" type="datetime1">
              <a:rPr lang="en-US" smtClean="0"/>
              <a:t>11/2/2024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CBF9-9DDF-490F-846D-D63835D08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5107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9" rIns="45719"/>
          <a:lstStyle/>
          <a:p>
            <a:pPr defTabSz="457200" hangingPunct="0"/>
            <a:endParaRPr kern="0">
              <a:solidFill>
                <a:srgbClr val="000000"/>
              </a:solidFill>
              <a:sym typeface="Calibri"/>
            </a:endParaRPr>
          </a:p>
        </p:txBody>
      </p:sp>
      <p:sp>
        <p:nvSpPr>
          <p:cNvPr id="96" name="Rectangle 8"/>
          <p:cNvSpPr/>
          <p:nvPr/>
        </p:nvSpPr>
        <p:spPr>
          <a:xfrm>
            <a:off x="10" y="4915076"/>
            <a:ext cx="9141620" cy="6400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 defTabSz="457200" hangingPunct="0"/>
            <a:endParaRPr kern="0">
              <a:solidFill>
                <a:srgbClr val="000000"/>
              </a:solidFill>
              <a:sym typeface="Calibri"/>
            </a:endParaRPr>
          </a:p>
        </p:txBody>
      </p:sp>
      <p:sp>
        <p:nvSpPr>
          <p:cNvPr id="97" name="Title Text"/>
          <p:cNvSpPr txBox="1">
            <a:spLocks noGrp="1"/>
          </p:cNvSpPr>
          <p:nvPr>
            <p:ph type="title"/>
          </p:nvPr>
        </p:nvSpPr>
        <p:spPr>
          <a:xfrm>
            <a:off x="822960" y="5074921"/>
            <a:ext cx="7585234" cy="822961"/>
          </a:xfrm>
          <a:prstGeom prst="rect">
            <a:avLst/>
          </a:prstGeom>
        </p:spPr>
        <p:txBody>
          <a:bodyPr lIns="0" tIns="0" rIns="0" bIns="0"/>
          <a:lstStyle>
            <a:lvl1pPr>
              <a:defRPr sz="3600">
                <a:solidFill>
                  <a:srgbClr val="FFFFFF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98" name="Picture Placeholder 2"/>
          <p:cNvSpPr>
            <a:spLocks noGrp="1"/>
          </p:cNvSpPr>
          <p:nvPr>
            <p:ph type="pic" idx="13"/>
          </p:nvPr>
        </p:nvSpPr>
        <p:spPr>
          <a:xfrm>
            <a:off x="11" y="0"/>
            <a:ext cx="9143990" cy="491507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99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22960" y="5907024"/>
            <a:ext cx="7584949" cy="594361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buClrTx/>
              <a:buSzTx/>
              <a:buFontTx/>
              <a:buNone/>
              <a:defRPr sz="1500">
                <a:solidFill>
                  <a:srgbClr val="FFFFFF"/>
                </a:solidFill>
              </a:defRPr>
            </a:lvl1pPr>
            <a:lvl2pPr marL="0" indent="457200">
              <a:spcBef>
                <a:spcPts val="600"/>
              </a:spcBef>
              <a:buClrTx/>
              <a:buSzTx/>
              <a:buFontTx/>
              <a:buNone/>
              <a:defRPr sz="1500">
                <a:solidFill>
                  <a:srgbClr val="FFFFFF"/>
                </a:solidFill>
              </a:defRPr>
            </a:lvl2pPr>
            <a:lvl3pPr marL="0" indent="914400">
              <a:spcBef>
                <a:spcPts val="600"/>
              </a:spcBef>
              <a:buClrTx/>
              <a:buSzTx/>
              <a:buFontTx/>
              <a:buNone/>
              <a:defRPr sz="1500">
                <a:solidFill>
                  <a:srgbClr val="FFFFFF"/>
                </a:solidFill>
              </a:defRPr>
            </a:lvl3pPr>
            <a:lvl4pPr marL="0" indent="1371600">
              <a:spcBef>
                <a:spcPts val="600"/>
              </a:spcBef>
              <a:buClrTx/>
              <a:buSzTx/>
              <a:buFontTx/>
              <a:buNone/>
              <a:defRPr sz="1500">
                <a:solidFill>
                  <a:srgbClr val="FFFFFF"/>
                </a:solidFill>
              </a:defRPr>
            </a:lvl4pPr>
            <a:lvl5pPr marL="0" indent="1828800">
              <a:spcBef>
                <a:spcPts val="600"/>
              </a:spcBef>
              <a:buClrTx/>
              <a:buSzTx/>
              <a:buFontTx/>
              <a:buNone/>
              <a:defRPr sz="1500">
                <a:solidFill>
                  <a:srgbClr val="FFFFFF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20637815"/>
      </p:ext>
    </p:extLst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8" name="Body Level One…"/>
          <p:cNvSpPr txBox="1">
            <a:spLocks noGrp="1"/>
          </p:cNvSpPr>
          <p:nvPr>
            <p:ph type="body" idx="1"/>
          </p:nvPr>
        </p:nvSpPr>
        <p:spPr>
          <a:xfrm>
            <a:off x="822960" y="1845734"/>
            <a:ext cx="7543801" cy="402336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24150651"/>
      </p:ext>
    </p:extLst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9" rIns="45719"/>
          <a:lstStyle/>
          <a:p>
            <a:pPr defTabSz="457200" hangingPunct="0"/>
            <a:endParaRPr kern="0">
              <a:solidFill>
                <a:srgbClr val="000000"/>
              </a:solidFill>
              <a:sym typeface="Calibri"/>
            </a:endParaRPr>
          </a:p>
        </p:txBody>
      </p:sp>
      <p:sp>
        <p:nvSpPr>
          <p:cNvPr id="117" name="Rectangle 7"/>
          <p:cNvSpPr/>
          <p:nvPr/>
        </p:nvSpPr>
        <p:spPr>
          <a:xfrm>
            <a:off x="10" y="6334317"/>
            <a:ext cx="9141620" cy="6400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 defTabSz="457200" hangingPunct="0"/>
            <a:endParaRPr kern="0">
              <a:solidFill>
                <a:srgbClr val="000000"/>
              </a:solidFill>
              <a:sym typeface="Calibri"/>
            </a:endParaRPr>
          </a:p>
        </p:txBody>
      </p:sp>
      <p:sp>
        <p:nvSpPr>
          <p:cNvPr id="118" name="Title Text"/>
          <p:cNvSpPr txBox="1">
            <a:spLocks noGrp="1"/>
          </p:cNvSpPr>
          <p:nvPr>
            <p:ph type="title"/>
          </p:nvPr>
        </p:nvSpPr>
        <p:spPr>
          <a:xfrm>
            <a:off x="6543675" y="412303"/>
            <a:ext cx="1971675" cy="5759899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19" name="Body Level One…"/>
          <p:cNvSpPr txBox="1">
            <a:spLocks noGrp="1"/>
          </p:cNvSpPr>
          <p:nvPr>
            <p:ph type="body" idx="1"/>
          </p:nvPr>
        </p:nvSpPr>
        <p:spPr>
          <a:xfrm>
            <a:off x="628650" y="412303"/>
            <a:ext cx="5800725" cy="5759899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25670315"/>
      </p:ext>
    </p:extLst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28" name="Body Level One…"/>
          <p:cNvSpPr txBox="1">
            <a:spLocks noGrp="1"/>
          </p:cNvSpPr>
          <p:nvPr>
            <p:ph type="body" idx="1"/>
          </p:nvPr>
        </p:nvSpPr>
        <p:spPr>
          <a:xfrm>
            <a:off x="822960" y="1845734"/>
            <a:ext cx="7543801" cy="402336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1900077"/>
      </p:ext>
    </p:extLst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6E76A-BB09-45BE-A955-EB60E75EC54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D631F-4DA8-4A8C-83A7-0B945643FD0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00555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E0608-EB0C-4FD4-9439-3DA52D67CE5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D631F-4DA8-4A8C-83A7-0B945643FD0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684527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32B4C-899A-4A92-A96E-9693F4997DB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D631F-4DA8-4A8C-83A7-0B945643FD0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869819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36E2F-7FCE-4000-9A42-836CE74FD43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D631F-4DA8-4A8C-83A7-0B945643FD0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512403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2AE63-F524-4FFC-99A5-237E4DDE04E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D631F-4DA8-4A8C-83A7-0B945643FD0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7717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C883A-0952-46B1-B9FB-98A01A846D5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D631F-4DA8-4A8C-83A7-0B945643FD0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0049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30BE9-C02F-4973-A388-88BC15421EDD}" type="datetime1">
              <a:rPr lang="en-US" smtClean="0"/>
              <a:t>11/2/2024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CBF9-9DDF-490F-846D-D63835D08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69538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568D7-1209-4F64-92F9-9A145EC2EC2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D631F-4DA8-4A8C-83A7-0B945643FD0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44294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2B4A8-69A7-4234-9F06-D52CF23ED6F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D631F-4DA8-4A8C-83A7-0B945643FD0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801804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1DACE-32E1-4CAB-9ACA-75BDF229BF2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D631F-4DA8-4A8C-83A7-0B945643FD0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44202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4CEB2-B0A0-4A33-80F7-B5CAD76D073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D631F-4DA8-4A8C-83A7-0B945643FD0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033823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9734-42D7-4E8F-96FC-8EB43F2AED9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D631F-4DA8-4A8C-83A7-0B945643FD0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1620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74869-6581-43D1-B250-1AAE864B7F16}" type="datetime1">
              <a:rPr lang="en-US" smtClean="0"/>
              <a:t>11/2/2024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CBF9-9DDF-490F-846D-D63835D08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227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5D503-FF85-4919-8B7E-18E0B0D77B12}" type="datetime1">
              <a:rPr lang="en-US" smtClean="0"/>
              <a:t>11/2/2024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CBF9-9DDF-490F-846D-D63835D08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771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4050B-1B68-4FFC-968B-776C2BD2C642}" type="datetime1">
              <a:rPr lang="en-US" smtClean="0"/>
              <a:t>11/2/2024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CBF9-9DDF-490F-846D-D63835D08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622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7026F-F4A0-486A-96EE-109A7A261A62}" type="datetime1">
              <a:rPr lang="en-US" smtClean="0"/>
              <a:t>11/2/2024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CBF9-9DDF-490F-846D-D63835D08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822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7871C-5D70-46F8-97EC-8C991E83DBB8}" type="datetime1">
              <a:rPr lang="en-US" smtClean="0"/>
              <a:t>11/2/2024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CBF9-9DDF-490F-846D-D63835D08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832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733B-64C7-4D0F-8F62-2ADEBF43F215}" type="datetime1">
              <a:rPr lang="en-US" smtClean="0"/>
              <a:t>11/2/2024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CBF9-9DDF-490F-846D-D63835D08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459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668D34-5534-4D57-861C-0A20D1B59D5B}" type="datetime1">
              <a:rPr lang="en-US" smtClean="0"/>
              <a:t>11/2/2024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2BCBF9-9DDF-490F-846D-D63835D08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594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9" rIns="45719"/>
          <a:lstStyle/>
          <a:p>
            <a:pPr defTabSz="457200" hangingPunct="0"/>
            <a:endParaRPr kern="0">
              <a:solidFill>
                <a:srgbClr val="000000"/>
              </a:solidFill>
              <a:sym typeface="Calibri"/>
            </a:endParaRPr>
          </a:p>
        </p:txBody>
      </p:sp>
      <p:sp>
        <p:nvSpPr>
          <p:cNvPr id="3" name="Rectangle 8"/>
          <p:cNvSpPr/>
          <p:nvPr/>
        </p:nvSpPr>
        <p:spPr>
          <a:xfrm>
            <a:off x="10" y="6334317"/>
            <a:ext cx="9141620" cy="6400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 defTabSz="457200" hangingPunct="0"/>
            <a:endParaRPr kern="0">
              <a:solidFill>
                <a:srgbClr val="000000"/>
              </a:solidFill>
              <a:sym typeface="Calibri"/>
            </a:endParaRPr>
          </a:p>
        </p:txBody>
      </p:sp>
      <p:sp>
        <p:nvSpPr>
          <p:cNvPr id="4" name="Straight Connector 9"/>
          <p:cNvSpPr/>
          <p:nvPr/>
        </p:nvSpPr>
        <p:spPr>
          <a:xfrm>
            <a:off x="895149" y="1737845"/>
            <a:ext cx="7475220" cy="1"/>
          </a:xfrm>
          <a:prstGeom prst="line">
            <a:avLst/>
          </a:prstGeom>
          <a:ln w="6350">
            <a:solidFill>
              <a:srgbClr val="808080"/>
            </a:solidFill>
          </a:ln>
        </p:spPr>
        <p:txBody>
          <a:bodyPr lIns="45719" rIns="45719"/>
          <a:lstStyle/>
          <a:p>
            <a:pPr defTabSz="457200" hangingPunct="0"/>
            <a:endParaRPr kern="0">
              <a:solidFill>
                <a:srgbClr val="000000"/>
              </a:solidFill>
              <a:sym typeface="Calibri"/>
            </a:endParaRPr>
          </a:p>
        </p:txBody>
      </p:sp>
      <p:sp>
        <p:nvSpPr>
          <p:cNvPr id="5" name="Title Text"/>
          <p:cNvSpPr txBox="1">
            <a:spLocks noGrp="1"/>
          </p:cNvSpPr>
          <p:nvPr>
            <p:ph type="title"/>
          </p:nvPr>
        </p:nvSpPr>
        <p:spPr>
          <a:xfrm>
            <a:off x="822960" y="286604"/>
            <a:ext cx="7543801" cy="14507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b">
            <a:normAutofit/>
          </a:bodyPr>
          <a:lstStyle/>
          <a:p>
            <a:r>
              <a:t>Title Text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166350" y="6519239"/>
            <a:ext cx="243013" cy="24622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000">
                <a:solidFill>
                  <a:srgbClr val="FFFFFF"/>
                </a:solidFill>
              </a:defRPr>
            </a:lvl1pPr>
          </a:lstStyle>
          <a:p>
            <a:pPr defTabSz="457200" hangingPunct="0"/>
            <a:fld id="{86CB4B4D-7CA3-9044-876B-883B54F8677D}" type="slidenum">
              <a:rPr kern="0">
                <a:sym typeface="Calibri"/>
              </a:rPr>
              <a:pPr defTabSz="457200" hangingPunct="0"/>
              <a:t>‹#›</a:t>
            </a:fld>
            <a:endParaRPr kern="0">
              <a:sym typeface="Calibri"/>
            </a:endParaRPr>
          </a:p>
        </p:txBody>
      </p:sp>
      <p:sp>
        <p:nvSpPr>
          <p:cNvPr id="7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  <p:extLst>
      <p:ext uri="{BB962C8B-B14F-4D97-AF65-F5344CB8AC3E}">
        <p14:creationId xmlns:p14="http://schemas.microsoft.com/office/powerpoint/2010/main" val="2358111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 spd="med"/>
  <p:hf hdr="0" ftr="0" dt="0"/>
  <p:txStyles>
    <p:titleStyle>
      <a:lvl1pPr marL="0" marR="0" indent="0" algn="l" defTabSz="914400" rtl="0" latinLnBrk="0">
        <a:lnSpc>
          <a:spcPct val="8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-50" baseline="0">
          <a:ln>
            <a:noFill/>
          </a:ln>
          <a:solidFill>
            <a:srgbClr val="404040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l" defTabSz="914400" rtl="0" latinLnBrk="0">
        <a:lnSpc>
          <a:spcPct val="8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-50" baseline="0">
          <a:ln>
            <a:noFill/>
          </a:ln>
          <a:solidFill>
            <a:srgbClr val="40404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l" defTabSz="914400" rtl="0" latinLnBrk="0">
        <a:lnSpc>
          <a:spcPct val="8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-50" baseline="0">
          <a:ln>
            <a:noFill/>
          </a:ln>
          <a:solidFill>
            <a:srgbClr val="40404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l" defTabSz="914400" rtl="0" latinLnBrk="0">
        <a:lnSpc>
          <a:spcPct val="8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-50" baseline="0">
          <a:ln>
            <a:noFill/>
          </a:ln>
          <a:solidFill>
            <a:srgbClr val="40404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l" defTabSz="914400" rtl="0" latinLnBrk="0">
        <a:lnSpc>
          <a:spcPct val="8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-50" baseline="0">
          <a:ln>
            <a:noFill/>
          </a:ln>
          <a:solidFill>
            <a:srgbClr val="40404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l" defTabSz="914400" rtl="0" latinLnBrk="0">
        <a:lnSpc>
          <a:spcPct val="8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-50" baseline="0">
          <a:ln>
            <a:noFill/>
          </a:ln>
          <a:solidFill>
            <a:srgbClr val="40404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l" defTabSz="914400" rtl="0" latinLnBrk="0">
        <a:lnSpc>
          <a:spcPct val="8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-50" baseline="0">
          <a:ln>
            <a:noFill/>
          </a:ln>
          <a:solidFill>
            <a:srgbClr val="40404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l" defTabSz="914400" rtl="0" latinLnBrk="0">
        <a:lnSpc>
          <a:spcPct val="8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-50" baseline="0">
          <a:ln>
            <a:noFill/>
          </a:ln>
          <a:solidFill>
            <a:srgbClr val="40404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l" defTabSz="914400" rtl="0" latinLnBrk="0">
        <a:lnSpc>
          <a:spcPct val="8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-50" baseline="0">
          <a:ln>
            <a:noFill/>
          </a:ln>
          <a:solidFill>
            <a:srgbClr val="40404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91439" marR="0" indent="-91439" algn="l" defTabSz="914400" rtl="0" latinLnBrk="0">
        <a:lnSpc>
          <a:spcPct val="90000"/>
        </a:lnSpc>
        <a:spcBef>
          <a:spcPts val="1200"/>
        </a:spcBef>
        <a:spcAft>
          <a:spcPts val="0"/>
        </a:spcAft>
        <a:buClr>
          <a:schemeClr val="accent1"/>
        </a:buClr>
        <a:buSzPct val="100000"/>
        <a:buFont typeface="Calibri"/>
        <a:buChar char=" "/>
        <a:tabLst/>
        <a:defRPr sz="2000" b="0" i="0" u="none" strike="noStrike" cap="none" spc="0" baseline="0">
          <a:ln>
            <a:noFill/>
          </a:ln>
          <a:solidFill>
            <a:srgbClr val="404040"/>
          </a:solidFill>
          <a:uFillTx/>
          <a:latin typeface="+mn-lt"/>
          <a:ea typeface="+mn-ea"/>
          <a:cs typeface="+mn-cs"/>
          <a:sym typeface="Calibri"/>
        </a:defRPr>
      </a:lvl1pPr>
      <a:lvl2pPr marL="404368" marR="0" indent="-203200" algn="l" defTabSz="914400" rtl="0" latinLnBrk="0">
        <a:lnSpc>
          <a:spcPct val="90000"/>
        </a:lnSpc>
        <a:spcBef>
          <a:spcPts val="1200"/>
        </a:spcBef>
        <a:spcAft>
          <a:spcPts val="0"/>
        </a:spcAft>
        <a:buClr>
          <a:schemeClr val="accent1"/>
        </a:buClr>
        <a:buSzPct val="100000"/>
        <a:buFont typeface="Calibri"/>
        <a:buChar char="◦"/>
        <a:tabLst/>
        <a:defRPr sz="2000" b="0" i="0" u="none" strike="noStrike" cap="none" spc="0" baseline="0">
          <a:ln>
            <a:noFill/>
          </a:ln>
          <a:solidFill>
            <a:srgbClr val="404040"/>
          </a:solidFill>
          <a:uFillTx/>
          <a:latin typeface="+mn-lt"/>
          <a:ea typeface="+mn-ea"/>
          <a:cs typeface="+mn-cs"/>
          <a:sym typeface="Calibri"/>
        </a:defRPr>
      </a:lvl2pPr>
      <a:lvl3pPr marL="645305" marR="0" indent="-261257" algn="l" defTabSz="914400" rtl="0" latinLnBrk="0">
        <a:lnSpc>
          <a:spcPct val="90000"/>
        </a:lnSpc>
        <a:spcBef>
          <a:spcPts val="1200"/>
        </a:spcBef>
        <a:spcAft>
          <a:spcPts val="0"/>
        </a:spcAft>
        <a:buClr>
          <a:schemeClr val="accent1"/>
        </a:buClr>
        <a:buSzPct val="100000"/>
        <a:buFont typeface="Calibri"/>
        <a:buChar char="◦"/>
        <a:tabLst/>
        <a:defRPr sz="2000" b="0" i="0" u="none" strike="noStrike" cap="none" spc="0" baseline="0">
          <a:ln>
            <a:noFill/>
          </a:ln>
          <a:solidFill>
            <a:srgbClr val="404040"/>
          </a:solidFill>
          <a:uFillTx/>
          <a:latin typeface="+mn-lt"/>
          <a:ea typeface="+mn-ea"/>
          <a:cs typeface="+mn-cs"/>
          <a:sym typeface="Calibri"/>
        </a:defRPr>
      </a:lvl3pPr>
      <a:lvl4pPr marL="828185" marR="0" indent="-261257" algn="l" defTabSz="914400" rtl="0" latinLnBrk="0">
        <a:lnSpc>
          <a:spcPct val="90000"/>
        </a:lnSpc>
        <a:spcBef>
          <a:spcPts val="1200"/>
        </a:spcBef>
        <a:spcAft>
          <a:spcPts val="0"/>
        </a:spcAft>
        <a:buClr>
          <a:schemeClr val="accent1"/>
        </a:buClr>
        <a:buSzPct val="100000"/>
        <a:buFont typeface="Calibri"/>
        <a:buChar char="◦"/>
        <a:tabLst/>
        <a:defRPr sz="2000" b="0" i="0" u="none" strike="noStrike" cap="none" spc="0" baseline="0">
          <a:ln>
            <a:noFill/>
          </a:ln>
          <a:solidFill>
            <a:srgbClr val="404040"/>
          </a:solidFill>
          <a:uFillTx/>
          <a:latin typeface="+mn-lt"/>
          <a:ea typeface="+mn-ea"/>
          <a:cs typeface="+mn-cs"/>
          <a:sym typeface="Calibri"/>
        </a:defRPr>
      </a:lvl4pPr>
      <a:lvl5pPr marL="1011065" marR="0" indent="-261257" algn="l" defTabSz="914400" rtl="0" latinLnBrk="0">
        <a:lnSpc>
          <a:spcPct val="90000"/>
        </a:lnSpc>
        <a:spcBef>
          <a:spcPts val="1200"/>
        </a:spcBef>
        <a:spcAft>
          <a:spcPts val="0"/>
        </a:spcAft>
        <a:buClr>
          <a:schemeClr val="accent1"/>
        </a:buClr>
        <a:buSzPct val="100000"/>
        <a:buFont typeface="Calibri"/>
        <a:buChar char="◦"/>
        <a:tabLst/>
        <a:defRPr sz="2000" b="0" i="0" u="none" strike="noStrike" cap="none" spc="0" baseline="0">
          <a:ln>
            <a:noFill/>
          </a:ln>
          <a:solidFill>
            <a:srgbClr val="404040"/>
          </a:solidFill>
          <a:uFillTx/>
          <a:latin typeface="+mn-lt"/>
          <a:ea typeface="+mn-ea"/>
          <a:cs typeface="+mn-cs"/>
          <a:sym typeface="Calibri"/>
        </a:defRPr>
      </a:lvl5pPr>
      <a:lvl6pPr marL="1197971" marR="0" indent="-326571" algn="l" defTabSz="914400" rtl="0" latinLnBrk="0">
        <a:lnSpc>
          <a:spcPct val="90000"/>
        </a:lnSpc>
        <a:spcBef>
          <a:spcPts val="1200"/>
        </a:spcBef>
        <a:spcAft>
          <a:spcPts val="0"/>
        </a:spcAft>
        <a:buClr>
          <a:schemeClr val="accent1"/>
        </a:buClr>
        <a:buSzPct val="100000"/>
        <a:buFont typeface="Calibri"/>
        <a:buChar char="◦"/>
        <a:tabLst/>
        <a:defRPr sz="2000" b="0" i="0" u="none" strike="noStrike" cap="none" spc="0" baseline="0">
          <a:ln>
            <a:noFill/>
          </a:ln>
          <a:solidFill>
            <a:srgbClr val="404040"/>
          </a:solidFill>
          <a:uFillTx/>
          <a:latin typeface="+mn-lt"/>
          <a:ea typeface="+mn-ea"/>
          <a:cs typeface="+mn-cs"/>
          <a:sym typeface="Calibri"/>
        </a:defRPr>
      </a:lvl6pPr>
      <a:lvl7pPr marL="1397971" marR="0" indent="-326571" algn="l" defTabSz="914400" rtl="0" latinLnBrk="0">
        <a:lnSpc>
          <a:spcPct val="90000"/>
        </a:lnSpc>
        <a:spcBef>
          <a:spcPts val="1200"/>
        </a:spcBef>
        <a:spcAft>
          <a:spcPts val="0"/>
        </a:spcAft>
        <a:buClr>
          <a:schemeClr val="accent1"/>
        </a:buClr>
        <a:buSzPct val="100000"/>
        <a:buFont typeface="Calibri"/>
        <a:buChar char="◦"/>
        <a:tabLst/>
        <a:defRPr sz="2000" b="0" i="0" u="none" strike="noStrike" cap="none" spc="0" baseline="0">
          <a:ln>
            <a:noFill/>
          </a:ln>
          <a:solidFill>
            <a:srgbClr val="404040"/>
          </a:solidFill>
          <a:uFillTx/>
          <a:latin typeface="+mn-lt"/>
          <a:ea typeface="+mn-ea"/>
          <a:cs typeface="+mn-cs"/>
          <a:sym typeface="Calibri"/>
        </a:defRPr>
      </a:lvl7pPr>
      <a:lvl8pPr marL="1597971" marR="0" indent="-326571" algn="l" defTabSz="914400" rtl="0" latinLnBrk="0">
        <a:lnSpc>
          <a:spcPct val="90000"/>
        </a:lnSpc>
        <a:spcBef>
          <a:spcPts val="1200"/>
        </a:spcBef>
        <a:spcAft>
          <a:spcPts val="0"/>
        </a:spcAft>
        <a:buClr>
          <a:schemeClr val="accent1"/>
        </a:buClr>
        <a:buSzPct val="100000"/>
        <a:buFont typeface="Calibri"/>
        <a:buChar char="◦"/>
        <a:tabLst/>
        <a:defRPr sz="2000" b="0" i="0" u="none" strike="noStrike" cap="none" spc="0" baseline="0">
          <a:ln>
            <a:noFill/>
          </a:ln>
          <a:solidFill>
            <a:srgbClr val="404040"/>
          </a:solidFill>
          <a:uFillTx/>
          <a:latin typeface="+mn-lt"/>
          <a:ea typeface="+mn-ea"/>
          <a:cs typeface="+mn-cs"/>
          <a:sym typeface="Calibri"/>
        </a:defRPr>
      </a:lvl8pPr>
      <a:lvl9pPr marL="1797971" marR="0" indent="-326571" algn="l" defTabSz="914400" rtl="0" latinLnBrk="0">
        <a:lnSpc>
          <a:spcPct val="90000"/>
        </a:lnSpc>
        <a:spcBef>
          <a:spcPts val="1200"/>
        </a:spcBef>
        <a:spcAft>
          <a:spcPts val="0"/>
        </a:spcAft>
        <a:buClr>
          <a:schemeClr val="accent1"/>
        </a:buClr>
        <a:buSzPct val="100000"/>
        <a:buFont typeface="Calibri"/>
        <a:buChar char="◦"/>
        <a:tabLst/>
        <a:defRPr sz="2000" b="0" i="0" u="none" strike="noStrike" cap="none" spc="0" baseline="0">
          <a:ln>
            <a:noFill/>
          </a:ln>
          <a:solidFill>
            <a:srgbClr val="40404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3568B9-AF3C-42F1-B93D-7D4C24636A5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1D631F-4DA8-4A8C-83A7-0B945643FD0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8674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AULA 01"/>
          <p:cNvSpPr txBox="1"/>
          <p:nvPr/>
        </p:nvSpPr>
        <p:spPr>
          <a:xfrm>
            <a:off x="148799" y="5173118"/>
            <a:ext cx="2574432" cy="5355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lnSpc>
                <a:spcPct val="90000"/>
              </a:lnSpc>
              <a:defRPr sz="2600">
                <a:solidFill>
                  <a:srgbClr val="0096FF"/>
                </a:solidFill>
                <a:latin typeface="Cochin"/>
                <a:ea typeface="Cochin"/>
                <a:cs typeface="Cochin"/>
                <a:sym typeface="Cochin"/>
              </a:defRPr>
            </a:lvl1pPr>
          </a:lstStyle>
          <a:p>
            <a:pPr defTabSz="457200" hangingPunct="0"/>
            <a:r>
              <a:rPr sz="3200" b="1" kern="0" dirty="0">
                <a:solidFill>
                  <a:srgbClr val="002060"/>
                </a:solidFill>
              </a:rPr>
              <a:t>AULA </a:t>
            </a:r>
            <a:r>
              <a:rPr lang="pt-PT" sz="3200" b="1" kern="0" dirty="0">
                <a:solidFill>
                  <a:srgbClr val="002060"/>
                </a:solidFill>
              </a:rPr>
              <a:t>12</a:t>
            </a:r>
            <a:endParaRPr sz="3200" b="1" kern="0" dirty="0">
              <a:solidFill>
                <a:srgbClr val="002060"/>
              </a:solidFill>
            </a:endParaRPr>
          </a:p>
        </p:txBody>
      </p:sp>
      <p:sp>
        <p:nvSpPr>
          <p:cNvPr id="139" name="Arquitectura e Tecnologia de Computadores"/>
          <p:cNvSpPr txBox="1">
            <a:spLocks noGrp="1"/>
          </p:cNvSpPr>
          <p:nvPr>
            <p:ph type="ctrTitle"/>
          </p:nvPr>
        </p:nvSpPr>
        <p:spPr>
          <a:xfrm>
            <a:off x="514351" y="1149351"/>
            <a:ext cx="7922960" cy="2889250"/>
          </a:xfrm>
          <a:prstGeom prst="rect">
            <a:avLst/>
          </a:prstGeom>
        </p:spPr>
        <p:txBody>
          <a:bodyPr>
            <a:normAutofit fontScale="90000"/>
          </a:bodyPr>
          <a:lstStyle>
            <a:lvl1pPr>
              <a:defRPr sz="7400" spc="-46">
                <a:latin typeface="Cochin"/>
                <a:ea typeface="Cochin"/>
                <a:cs typeface="Cochin"/>
                <a:sym typeface="Cochin"/>
              </a:defRPr>
            </a:lvl1pPr>
          </a:lstStyle>
          <a:p>
            <a:r>
              <a:rPr dirty="0" err="1">
                <a:solidFill>
                  <a:srgbClr val="C00000"/>
                </a:solidFill>
              </a:rPr>
              <a:t>A</a:t>
            </a:r>
            <a:r>
              <a:rPr dirty="0" err="1">
                <a:solidFill>
                  <a:schemeClr val="tx1"/>
                </a:solidFill>
              </a:rPr>
              <a:t>rquitectura</a:t>
            </a:r>
            <a:r>
              <a:rPr lang="pt-PT" dirty="0">
                <a:solidFill>
                  <a:schemeClr val="tx1"/>
                </a:solidFill>
              </a:rPr>
              <a:t> </a:t>
            </a:r>
            <a:r>
              <a:rPr dirty="0">
                <a:solidFill>
                  <a:schemeClr val="tx1"/>
                </a:solidFill>
              </a:rPr>
              <a:t>e</a:t>
            </a:r>
            <a:r>
              <a:rPr lang="pt-PT"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rgbClr val="C00000"/>
                </a:solidFill>
              </a:rPr>
              <a:t>T</a:t>
            </a:r>
            <a:r>
              <a:rPr dirty="0" err="1">
                <a:solidFill>
                  <a:schemeClr val="tx1"/>
                </a:solidFill>
              </a:rPr>
              <a:t>ecnologia</a:t>
            </a:r>
            <a:r>
              <a:rPr lang="pt-PT" dirty="0">
                <a:solidFill>
                  <a:schemeClr val="tx1"/>
                </a:solidFill>
              </a:rPr>
              <a:t>s</a:t>
            </a:r>
            <a:r>
              <a:rPr dirty="0">
                <a:solidFill>
                  <a:schemeClr val="tx1"/>
                </a:solidFill>
              </a:rPr>
              <a:t> de</a:t>
            </a:r>
            <a:r>
              <a:rPr lang="pt-PT"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rgbClr val="C00000"/>
                </a:solidFill>
              </a:rPr>
              <a:t>C</a:t>
            </a:r>
            <a:r>
              <a:rPr dirty="0" err="1">
                <a:solidFill>
                  <a:schemeClr val="tx1"/>
                </a:solidFill>
              </a:rPr>
              <a:t>omputadores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140" name="Engª Vanessa Mabunda, MSc."/>
          <p:cNvSpPr txBox="1"/>
          <p:nvPr/>
        </p:nvSpPr>
        <p:spPr>
          <a:xfrm>
            <a:off x="180754" y="6463216"/>
            <a:ext cx="4848446" cy="3276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 fontScale="25000" lnSpcReduction="20000"/>
          </a:bodyPr>
          <a:lstStyle>
            <a:lvl1pPr>
              <a:lnSpc>
                <a:spcPts val="2600"/>
              </a:lnSpc>
              <a:defRPr sz="2000">
                <a:latin typeface="Cochin"/>
                <a:ea typeface="Cochin"/>
                <a:cs typeface="Cochin"/>
                <a:sym typeface="Cochin"/>
              </a:defRPr>
            </a:lvl1pPr>
          </a:lstStyle>
          <a:p>
            <a:pPr defTabSz="457200" hangingPunct="0"/>
            <a:r>
              <a:rPr sz="12800" kern="0" dirty="0">
                <a:solidFill>
                  <a:srgbClr val="000000"/>
                </a:solidFill>
              </a:rPr>
              <a:t>MSc</a:t>
            </a:r>
            <a:r>
              <a:rPr lang="pt-PT" sz="12800" kern="0" dirty="0">
                <a:solidFill>
                  <a:srgbClr val="000000"/>
                </a:solidFill>
              </a:rPr>
              <a:t>. Rafael Beto Mpfumo</a:t>
            </a:r>
            <a:r>
              <a:rPr kern="0" dirty="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141" name="2018"/>
          <p:cNvSpPr txBox="1"/>
          <p:nvPr/>
        </p:nvSpPr>
        <p:spPr>
          <a:xfrm>
            <a:off x="8333294" y="6463216"/>
            <a:ext cx="787368" cy="3276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>
            <a:lvl1pPr algn="ctr" defTabSz="410765">
              <a:lnSpc>
                <a:spcPts val="2600"/>
              </a:lnSpc>
              <a:defRPr sz="2000">
                <a:latin typeface="Cochin"/>
                <a:ea typeface="Cochin"/>
                <a:cs typeface="Cochin"/>
                <a:sym typeface="Cochin"/>
              </a:defRPr>
            </a:lvl1pPr>
          </a:lstStyle>
          <a:p>
            <a:pPr hangingPunct="0"/>
            <a:r>
              <a:rPr lang="en-US" kern="0" dirty="0">
                <a:solidFill>
                  <a:srgbClr val="000000"/>
                </a:solidFill>
              </a:rPr>
              <a:t>2024</a:t>
            </a:r>
            <a:endParaRPr kern="0" dirty="0">
              <a:solidFill>
                <a:srgbClr val="000000"/>
              </a:solidFill>
            </a:endParaRPr>
          </a:p>
        </p:txBody>
      </p:sp>
      <p:pic>
        <p:nvPicPr>
          <p:cNvPr id="142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71450"/>
            <a:ext cx="7681913" cy="977900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976372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400" y="381000"/>
            <a:ext cx="5562600" cy="1143000"/>
          </a:xfrm>
        </p:spPr>
        <p:txBody>
          <a:bodyPr>
            <a:normAutofit fontScale="90000"/>
          </a:bodyPr>
          <a:lstStyle/>
          <a:p>
            <a:r>
              <a:rPr lang="en-US" sz="3600" b="1" dirty="0"/>
              <a:t> </a:t>
            </a:r>
            <a:r>
              <a:rPr lang="en-US" sz="4000" b="1" dirty="0" err="1"/>
              <a:t>Linguagem</a:t>
            </a:r>
            <a:r>
              <a:rPr lang="en-US" sz="4000" b="1" dirty="0"/>
              <a:t> de </a:t>
            </a:r>
            <a:r>
              <a:rPr lang="en-US" sz="4000" b="1" dirty="0" err="1"/>
              <a:t>Programação</a:t>
            </a:r>
            <a:br>
              <a:rPr lang="en-US" sz="4000" b="1" dirty="0"/>
            </a:br>
            <a:br>
              <a:rPr lang="en-US" sz="3600" b="1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52400" y="1206653"/>
            <a:ext cx="8839200" cy="48006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b="1" dirty="0">
                <a:solidFill>
                  <a:srgbClr val="C00000"/>
                </a:solidFill>
              </a:rPr>
              <a:t>Linguagens de Programação de baixo nivel</a:t>
            </a:r>
          </a:p>
          <a:p>
            <a:pPr algn="just"/>
            <a:r>
              <a:rPr lang="pt-BR" dirty="0"/>
              <a:t>Restritas a linguagem de máquina.</a:t>
            </a:r>
          </a:p>
          <a:p>
            <a:pPr algn="just"/>
            <a:r>
              <a:rPr lang="pt-BR" dirty="0"/>
              <a:t>Forte relação entre as operações implementadas pela linguagem e as operações implementadas pelo </a:t>
            </a:r>
            <a:r>
              <a:rPr lang="pt-BR" i="1" dirty="0"/>
              <a:t>hardware.</a:t>
            </a:r>
          </a:p>
          <a:p>
            <a:pPr algn="just"/>
            <a:endParaRPr lang="pt-BR" i="1" dirty="0"/>
          </a:p>
          <a:p>
            <a:pPr marL="0" indent="0" algn="just">
              <a:buNone/>
            </a:pPr>
            <a:r>
              <a:rPr lang="pt-BR" b="1" dirty="0">
                <a:solidFill>
                  <a:srgbClr val="C00000"/>
                </a:solidFill>
              </a:rPr>
              <a:t>Linguagens de Programação de alto nivel</a:t>
            </a:r>
          </a:p>
          <a:p>
            <a:pPr algn="just"/>
            <a:r>
              <a:rPr lang="pt-BR" dirty="0"/>
              <a:t>Aproximam-se das linguagens utilizadas por humanos para expressar problemas e algoritmos.</a:t>
            </a:r>
          </a:p>
          <a:p>
            <a:pPr algn="just"/>
            <a:r>
              <a:rPr lang="pt-BR" dirty="0"/>
              <a:t>Cada declaração numa linguagem de alto nível equivale a várias declarações numa linguagem de baixo nível.</a:t>
            </a:r>
          </a:p>
          <a:p>
            <a:pPr marL="0" indent="0" algn="just">
              <a:buNone/>
            </a:pPr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76200"/>
            <a:ext cx="2667000" cy="1125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CBF9-9DDF-490F-846D-D63835D081B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4618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400" y="381000"/>
            <a:ext cx="5562600" cy="1143000"/>
          </a:xfrm>
        </p:spPr>
        <p:txBody>
          <a:bodyPr>
            <a:normAutofit fontScale="90000"/>
          </a:bodyPr>
          <a:lstStyle/>
          <a:p>
            <a:r>
              <a:rPr lang="en-US" sz="3600" b="1" dirty="0"/>
              <a:t> </a:t>
            </a:r>
            <a:r>
              <a:rPr lang="en-US" sz="4000" b="1" dirty="0" err="1"/>
              <a:t>Linguagem</a:t>
            </a:r>
            <a:r>
              <a:rPr lang="en-US" sz="4000" b="1" dirty="0"/>
              <a:t> de </a:t>
            </a:r>
            <a:r>
              <a:rPr lang="en-US" sz="4000" b="1" dirty="0" err="1"/>
              <a:t>Programação</a:t>
            </a:r>
            <a:br>
              <a:rPr lang="en-US" sz="4000" b="1" dirty="0"/>
            </a:br>
            <a:br>
              <a:rPr lang="en-US" sz="3600" b="1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228600" y="1066800"/>
            <a:ext cx="8610600" cy="540076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b="1" dirty="0">
                <a:solidFill>
                  <a:srgbClr val="C00000"/>
                </a:solidFill>
              </a:rPr>
              <a:t>Linguagens de Alto Nível Vs Linguagens de Baixo Nível</a:t>
            </a:r>
          </a:p>
          <a:p>
            <a:pPr marL="0" indent="0" algn="just">
              <a:buNone/>
            </a:pPr>
            <a:endParaRPr lang="pt-BR" b="1" dirty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r>
              <a:rPr lang="pt-BR" b="1" dirty="0"/>
              <a:t>Linguagens de Alto Nível</a:t>
            </a:r>
          </a:p>
          <a:p>
            <a:pPr marL="0" indent="0" algn="just">
              <a:buNone/>
            </a:pPr>
            <a:endParaRPr lang="pt-BR" b="1" dirty="0"/>
          </a:p>
          <a:p>
            <a:pPr algn="just"/>
            <a:r>
              <a:rPr lang="pt-BR" dirty="0"/>
              <a:t>Problemas podem ser solucionados muito mais rapidamente e com muito mais facilidade</a:t>
            </a:r>
          </a:p>
          <a:p>
            <a:pPr algn="just"/>
            <a:r>
              <a:rPr lang="pt-BR" dirty="0"/>
              <a:t>A solução do problema não necessita ser obscurecida pelo nível de detalhes necessários em um programa em linguagem de baixo nível.</a:t>
            </a:r>
          </a:p>
          <a:p>
            <a:pPr algn="just"/>
            <a:r>
              <a:rPr lang="pt-BR" dirty="0"/>
              <a:t>O programa em linguagem de alto nível é normalmente fácil de seguir e entender cada passo da execução.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76200"/>
            <a:ext cx="2667000" cy="1125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CBF9-9DDF-490F-846D-D63835D081B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189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400" y="381000"/>
            <a:ext cx="5562600" cy="1143000"/>
          </a:xfrm>
        </p:spPr>
        <p:txBody>
          <a:bodyPr>
            <a:normAutofit fontScale="90000"/>
          </a:bodyPr>
          <a:lstStyle/>
          <a:p>
            <a:r>
              <a:rPr lang="en-US" sz="3600" b="1" dirty="0"/>
              <a:t> </a:t>
            </a:r>
            <a:r>
              <a:rPr lang="en-US" sz="4000" b="1" dirty="0" err="1"/>
              <a:t>Linguagem</a:t>
            </a:r>
            <a:r>
              <a:rPr lang="en-US" sz="4000" b="1" dirty="0"/>
              <a:t> de </a:t>
            </a:r>
            <a:r>
              <a:rPr lang="en-US" sz="4000" b="1" dirty="0" err="1"/>
              <a:t>Programação</a:t>
            </a:r>
            <a:br>
              <a:rPr lang="en-US" sz="4000" b="1" dirty="0"/>
            </a:br>
            <a:br>
              <a:rPr lang="en-US" sz="3600" b="1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228600" y="1066800"/>
            <a:ext cx="8610600" cy="540076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b="1" dirty="0">
                <a:solidFill>
                  <a:srgbClr val="C00000"/>
                </a:solidFill>
              </a:rPr>
              <a:t>Linguagens de Alto Nível Vs Linguagens de Baixo Nível</a:t>
            </a:r>
          </a:p>
          <a:p>
            <a:pPr marL="0" indent="0" algn="just">
              <a:buNone/>
            </a:pPr>
            <a:endParaRPr lang="pt-BR" b="1" dirty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r>
              <a:rPr lang="pt-BR" b="1" dirty="0"/>
              <a:t>Linguagens de Baixo Nível</a:t>
            </a:r>
          </a:p>
          <a:p>
            <a:pPr marL="0" indent="0" algn="just">
              <a:buNone/>
            </a:pPr>
            <a:endParaRPr lang="pt-BR" b="1" dirty="0"/>
          </a:p>
          <a:p>
            <a:pPr algn="just"/>
            <a:r>
              <a:rPr lang="pt-BR" dirty="0"/>
              <a:t>Indicada para funções que precisam implementar instruções de máquina específicas que não são suportadas por linguagens de alto nível.</a:t>
            </a:r>
          </a:p>
          <a:p>
            <a:pPr algn="just"/>
            <a:r>
              <a:rPr lang="pt-BR" dirty="0"/>
              <a:t>A grande eficiência e o reduzido tamanho dos programas.</a:t>
            </a:r>
          </a:p>
          <a:p>
            <a:pPr algn="just"/>
            <a:r>
              <a:rPr lang="pt-BR" dirty="0"/>
              <a:t>Impossibilidade de uso de linguagens de alto nível </a:t>
            </a:r>
            <a:r>
              <a:rPr lang="pt-BR" i="1" dirty="0"/>
              <a:t>(hardware simples).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76200"/>
            <a:ext cx="2667000" cy="1125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CBF9-9DDF-490F-846D-D63835D081B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499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400" y="381000"/>
            <a:ext cx="5562600" cy="1143000"/>
          </a:xfrm>
        </p:spPr>
        <p:txBody>
          <a:bodyPr>
            <a:normAutofit fontScale="90000"/>
          </a:bodyPr>
          <a:lstStyle/>
          <a:p>
            <a:r>
              <a:rPr lang="en-US" sz="3600" b="1" dirty="0"/>
              <a:t> </a:t>
            </a:r>
            <a:r>
              <a:rPr lang="en-US" sz="4000" b="1" dirty="0" err="1"/>
              <a:t>Linguagem</a:t>
            </a:r>
            <a:r>
              <a:rPr lang="en-US" sz="4000" b="1" dirty="0"/>
              <a:t> de </a:t>
            </a:r>
            <a:r>
              <a:rPr lang="en-US" sz="4000" b="1" dirty="0" err="1"/>
              <a:t>Programação</a:t>
            </a:r>
            <a:br>
              <a:rPr lang="en-US" sz="4000" b="1" dirty="0"/>
            </a:br>
            <a:br>
              <a:rPr lang="en-US" sz="3600" b="1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1066800"/>
            <a:ext cx="8534400" cy="540076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b="1" dirty="0">
                <a:solidFill>
                  <a:srgbClr val="C00000"/>
                </a:solidFill>
              </a:rPr>
              <a:t>Linguagem de Programação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b="1" dirty="0"/>
              <a:t> “Olá Mundo!”, </a:t>
            </a:r>
            <a:r>
              <a:rPr lang="pt-BR" dirty="0"/>
              <a:t>famoso programa de computador utilizado para testar uma linguagem de programação e ou um compilador 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Observe a diferença do </a:t>
            </a:r>
            <a:r>
              <a:rPr lang="pt-BR" b="1" dirty="0"/>
              <a:t>“Olá Mundo” </a:t>
            </a:r>
            <a:r>
              <a:rPr lang="pt-BR" dirty="0"/>
              <a:t>em algumas linguagens de programação: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76200"/>
            <a:ext cx="2667000" cy="1125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CBF9-9DDF-490F-846D-D63835D081B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8760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400" y="381000"/>
            <a:ext cx="5562600" cy="1143000"/>
          </a:xfrm>
        </p:spPr>
        <p:txBody>
          <a:bodyPr>
            <a:normAutofit fontScale="90000"/>
          </a:bodyPr>
          <a:lstStyle/>
          <a:p>
            <a:r>
              <a:rPr lang="en-US" sz="3600" b="1" dirty="0"/>
              <a:t> </a:t>
            </a:r>
            <a:r>
              <a:rPr lang="en-US" sz="4000" b="1" dirty="0" err="1"/>
              <a:t>Linguagem</a:t>
            </a:r>
            <a:r>
              <a:rPr lang="en-US" sz="4000" b="1" dirty="0"/>
              <a:t> de </a:t>
            </a:r>
            <a:r>
              <a:rPr lang="en-US" sz="4000" b="1" dirty="0" err="1"/>
              <a:t>Programação</a:t>
            </a:r>
            <a:br>
              <a:rPr lang="en-US" sz="4000" b="1" dirty="0"/>
            </a:br>
            <a:br>
              <a:rPr lang="en-US" sz="3600" b="1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52400" y="1076231"/>
            <a:ext cx="8839200" cy="540076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b="1" dirty="0">
                <a:solidFill>
                  <a:srgbClr val="C00000"/>
                </a:solidFill>
              </a:rPr>
              <a:t>Linguagem de Programação</a:t>
            </a:r>
          </a:p>
          <a:p>
            <a:pPr marL="0" indent="0" algn="just">
              <a:buNone/>
            </a:pPr>
            <a:endParaRPr lang="pt-BR" b="1" dirty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r>
              <a:rPr lang="pt-BR" b="1" dirty="0"/>
              <a:t>Assembly – (baixo nível ou nível médio) </a:t>
            </a:r>
          </a:p>
          <a:p>
            <a:pPr marL="0" indent="0" algn="just">
              <a:buNone/>
            </a:pPr>
            <a:endParaRPr lang="pt-BR" b="1" dirty="0"/>
          </a:p>
          <a:p>
            <a:pPr marL="0" indent="0" algn="just">
              <a:buNone/>
            </a:pPr>
            <a:r>
              <a:rPr lang="pt-BR" b="1" dirty="0">
                <a:solidFill>
                  <a:schemeClr val="tx2"/>
                </a:solidFill>
              </a:rPr>
              <a:t>variable:</a:t>
            </a:r>
          </a:p>
          <a:p>
            <a:pPr marL="0" indent="0" algn="just">
              <a:buNone/>
            </a:pPr>
            <a:r>
              <a:rPr lang="pt-BR" b="1" dirty="0">
                <a:solidFill>
                  <a:schemeClr val="tx2"/>
                </a:solidFill>
              </a:rPr>
              <a:t>   .messagedb "Olá, Mundo!$" </a:t>
            </a:r>
          </a:p>
          <a:p>
            <a:pPr marL="0" indent="0" algn="just">
              <a:buNone/>
            </a:pPr>
            <a:r>
              <a:rPr lang="pt-BR" b="1" dirty="0">
                <a:solidFill>
                  <a:schemeClr val="tx2"/>
                </a:solidFill>
              </a:rPr>
              <a:t>code:</a:t>
            </a:r>
          </a:p>
          <a:p>
            <a:pPr marL="0" indent="0" algn="just">
              <a:buNone/>
            </a:pPr>
            <a:r>
              <a:rPr lang="pt-BR" b="1" dirty="0">
                <a:solidFill>
                  <a:schemeClr val="tx2"/>
                </a:solidFill>
              </a:rPr>
              <a:t>   mov ah, 9</a:t>
            </a:r>
          </a:p>
          <a:p>
            <a:pPr marL="0" indent="0" algn="just">
              <a:buNone/>
            </a:pPr>
            <a:r>
              <a:rPr lang="pt-BR" b="1" dirty="0">
                <a:solidFill>
                  <a:schemeClr val="tx2"/>
                </a:solidFill>
              </a:rPr>
              <a:t>   mov dx, offset .message</a:t>
            </a:r>
          </a:p>
          <a:p>
            <a:pPr marL="0" indent="0" algn="just">
              <a:buNone/>
            </a:pPr>
            <a:r>
              <a:rPr lang="pt-BR" b="1" dirty="0">
                <a:solidFill>
                  <a:schemeClr val="tx2"/>
                </a:solidFill>
              </a:rPr>
              <a:t>   int 0x21</a:t>
            </a:r>
          </a:p>
          <a:p>
            <a:pPr marL="0" indent="0" algn="just">
              <a:buNone/>
            </a:pPr>
            <a:r>
              <a:rPr lang="pt-BR" b="1" dirty="0">
                <a:solidFill>
                  <a:schemeClr val="tx2"/>
                </a:solidFill>
              </a:rPr>
              <a:t> ret</a:t>
            </a:r>
            <a:endParaRPr lang="pt-BR" dirty="0">
              <a:solidFill>
                <a:schemeClr val="tx2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76200"/>
            <a:ext cx="2667000" cy="1125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CBF9-9DDF-490F-846D-D63835D081B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6517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400" y="381000"/>
            <a:ext cx="5562600" cy="1143000"/>
          </a:xfrm>
        </p:spPr>
        <p:txBody>
          <a:bodyPr>
            <a:normAutofit fontScale="90000"/>
          </a:bodyPr>
          <a:lstStyle/>
          <a:p>
            <a:r>
              <a:rPr lang="en-US" sz="3600" b="1" dirty="0"/>
              <a:t> </a:t>
            </a:r>
            <a:r>
              <a:rPr lang="en-US" sz="4000" b="1" dirty="0" err="1"/>
              <a:t>Linguagem</a:t>
            </a:r>
            <a:r>
              <a:rPr lang="en-US" sz="4000" b="1" dirty="0"/>
              <a:t> de </a:t>
            </a:r>
            <a:r>
              <a:rPr lang="en-US" sz="4000" b="1" dirty="0" err="1"/>
              <a:t>Programação</a:t>
            </a:r>
            <a:br>
              <a:rPr lang="en-US" sz="4000" b="1" dirty="0"/>
            </a:br>
            <a:br>
              <a:rPr lang="en-US" sz="3600" b="1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52400" y="728615"/>
            <a:ext cx="8839200" cy="540076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b="1" dirty="0">
                <a:solidFill>
                  <a:srgbClr val="C00000"/>
                </a:solidFill>
              </a:rPr>
              <a:t>Linguagem de Programação</a:t>
            </a:r>
          </a:p>
          <a:p>
            <a:pPr marL="0" indent="0" algn="just">
              <a:buNone/>
            </a:pPr>
            <a:endParaRPr lang="pt-BR" b="1" dirty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r>
              <a:rPr lang="en-US" b="1" dirty="0"/>
              <a:t>COBOL (</a:t>
            </a:r>
            <a:r>
              <a:rPr lang="en-US" b="1" dirty="0" err="1"/>
              <a:t>Nível</a:t>
            </a:r>
            <a:r>
              <a:rPr lang="en-US" b="1" dirty="0"/>
              <a:t> </a:t>
            </a:r>
            <a:r>
              <a:rPr lang="en-US" b="1" dirty="0" err="1"/>
              <a:t>médio</a:t>
            </a:r>
            <a:r>
              <a:rPr lang="en-US" b="1" dirty="0"/>
              <a:t> </a:t>
            </a:r>
            <a:r>
              <a:rPr lang="en-US" b="1" dirty="0" err="1"/>
              <a:t>ou</a:t>
            </a:r>
            <a:r>
              <a:rPr lang="en-US" b="1" dirty="0"/>
              <a:t> Alto </a:t>
            </a:r>
            <a:r>
              <a:rPr lang="en-US" b="1" dirty="0" err="1"/>
              <a:t>Nível</a:t>
            </a:r>
            <a:r>
              <a:rPr lang="en-US" b="1" dirty="0"/>
              <a:t>)</a:t>
            </a:r>
          </a:p>
          <a:p>
            <a:pPr marL="0" indent="0" algn="just">
              <a:buNone/>
            </a:pPr>
            <a:endParaRPr lang="en-US" sz="2200" b="1" dirty="0"/>
          </a:p>
          <a:p>
            <a:pPr marL="0" indent="0">
              <a:buNone/>
            </a:pPr>
            <a:r>
              <a:rPr lang="en-US" sz="2200" dirty="0"/>
              <a:t> </a:t>
            </a:r>
            <a:r>
              <a:rPr lang="en-US" sz="2200" b="1" dirty="0">
                <a:solidFill>
                  <a:schemeClr val="tx2"/>
                </a:solidFill>
              </a:rPr>
              <a:t>IDENTIFICATION DIVISION. </a:t>
            </a:r>
          </a:p>
          <a:p>
            <a:pPr marL="0" indent="0">
              <a:buNone/>
            </a:pPr>
            <a:r>
              <a:rPr lang="en-US" sz="2200" b="1" dirty="0">
                <a:solidFill>
                  <a:schemeClr val="tx2"/>
                </a:solidFill>
              </a:rPr>
              <a:t> PROGRAM-ID. HELLO-WORLD.</a:t>
            </a:r>
          </a:p>
          <a:p>
            <a:pPr marL="0" indent="0">
              <a:buNone/>
            </a:pPr>
            <a:r>
              <a:rPr lang="en-US" sz="2200" b="1" dirty="0">
                <a:solidFill>
                  <a:schemeClr val="tx2"/>
                </a:solidFill>
              </a:rPr>
              <a:t> </a:t>
            </a:r>
          </a:p>
          <a:p>
            <a:pPr marL="0" indent="0">
              <a:buNone/>
            </a:pPr>
            <a:r>
              <a:rPr lang="en-US" sz="2200" b="1" dirty="0">
                <a:solidFill>
                  <a:schemeClr val="tx2"/>
                </a:solidFill>
              </a:rPr>
              <a:t> ENVIRONMENT DIVISION.</a:t>
            </a:r>
          </a:p>
          <a:p>
            <a:pPr marL="0" indent="0">
              <a:buNone/>
            </a:pPr>
            <a:r>
              <a:rPr lang="en-US" sz="2200" b="1" dirty="0">
                <a:solidFill>
                  <a:schemeClr val="tx2"/>
                </a:solidFill>
              </a:rPr>
              <a:t> </a:t>
            </a:r>
          </a:p>
          <a:p>
            <a:pPr marL="0" indent="0">
              <a:buNone/>
            </a:pPr>
            <a:r>
              <a:rPr lang="en-US" sz="2200" b="1" dirty="0">
                <a:solidFill>
                  <a:schemeClr val="tx2"/>
                </a:solidFill>
              </a:rPr>
              <a:t> DATA DIVISION.</a:t>
            </a:r>
          </a:p>
          <a:p>
            <a:pPr marL="0" indent="0">
              <a:buNone/>
            </a:pPr>
            <a:r>
              <a:rPr lang="en-US" sz="2200" b="1" dirty="0">
                <a:solidFill>
                  <a:schemeClr val="tx2"/>
                </a:solidFill>
              </a:rPr>
              <a:t> </a:t>
            </a:r>
          </a:p>
          <a:p>
            <a:pPr marL="0" indent="0">
              <a:buNone/>
            </a:pPr>
            <a:r>
              <a:rPr lang="en-US" sz="2200" b="1" dirty="0">
                <a:solidFill>
                  <a:schemeClr val="tx2"/>
                </a:solidFill>
              </a:rPr>
              <a:t> PROCEDURE DIVISION.</a:t>
            </a:r>
          </a:p>
          <a:p>
            <a:pPr marL="0" indent="0">
              <a:buNone/>
            </a:pPr>
            <a:r>
              <a:rPr lang="en-US" sz="2200" b="1" dirty="0">
                <a:solidFill>
                  <a:schemeClr val="tx2"/>
                </a:solidFill>
              </a:rPr>
              <a:t> DISPLAY "</a:t>
            </a:r>
            <a:r>
              <a:rPr lang="en-US" sz="2200" b="1" dirty="0" err="1">
                <a:solidFill>
                  <a:schemeClr val="tx2"/>
                </a:solidFill>
              </a:rPr>
              <a:t>Olá</a:t>
            </a:r>
            <a:r>
              <a:rPr lang="en-US" sz="2200" b="1" dirty="0">
                <a:solidFill>
                  <a:schemeClr val="tx2"/>
                </a:solidFill>
              </a:rPr>
              <a:t>, </a:t>
            </a:r>
            <a:r>
              <a:rPr lang="en-US" sz="2200" b="1" dirty="0" err="1">
                <a:solidFill>
                  <a:schemeClr val="tx2"/>
                </a:solidFill>
              </a:rPr>
              <a:t>Mundo</a:t>
            </a:r>
            <a:r>
              <a:rPr lang="en-US" sz="2200" b="1" dirty="0">
                <a:solidFill>
                  <a:schemeClr val="tx2"/>
                </a:solidFill>
              </a:rPr>
              <a:t>!".</a:t>
            </a:r>
          </a:p>
          <a:p>
            <a:pPr marL="0" indent="0">
              <a:buNone/>
            </a:pPr>
            <a:r>
              <a:rPr lang="en-US" sz="2200" b="1" dirty="0">
                <a:solidFill>
                  <a:schemeClr val="tx2"/>
                </a:solidFill>
              </a:rPr>
              <a:t> STOP RUN.</a:t>
            </a:r>
            <a:endParaRPr lang="pt-BR" sz="2200" b="1" dirty="0">
              <a:solidFill>
                <a:schemeClr val="tx2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76200"/>
            <a:ext cx="2667000" cy="914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CBF9-9DDF-490F-846D-D63835D081B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714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400" y="381000"/>
            <a:ext cx="5562600" cy="1143000"/>
          </a:xfrm>
        </p:spPr>
        <p:txBody>
          <a:bodyPr>
            <a:normAutofit fontScale="90000"/>
          </a:bodyPr>
          <a:lstStyle/>
          <a:p>
            <a:r>
              <a:rPr lang="en-US" sz="3600" b="1" dirty="0"/>
              <a:t> </a:t>
            </a:r>
            <a:r>
              <a:rPr lang="en-US" sz="4000" b="1" dirty="0" err="1"/>
              <a:t>Linguagem</a:t>
            </a:r>
            <a:r>
              <a:rPr lang="en-US" sz="4000" b="1" dirty="0"/>
              <a:t> de </a:t>
            </a:r>
            <a:r>
              <a:rPr lang="en-US" sz="4000" b="1" dirty="0" err="1"/>
              <a:t>Programação</a:t>
            </a:r>
            <a:br>
              <a:rPr lang="en-US" sz="4000" b="1" dirty="0"/>
            </a:br>
            <a:br>
              <a:rPr lang="en-US" sz="3600" b="1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1066800"/>
            <a:ext cx="8534400" cy="540076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b="1" dirty="0">
                <a:solidFill>
                  <a:srgbClr val="C00000"/>
                </a:solidFill>
              </a:rPr>
              <a:t>Linguagem de Programação</a:t>
            </a:r>
          </a:p>
          <a:p>
            <a:pPr marL="0" indent="0" algn="just">
              <a:buNone/>
            </a:pPr>
            <a:endParaRPr lang="pt-BR" b="1" dirty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r>
              <a:rPr lang="pt-BR" b="1" dirty="0"/>
              <a:t>Pascal (Alto Nível)</a:t>
            </a:r>
          </a:p>
          <a:p>
            <a:pPr marL="0" indent="0" algn="just">
              <a:buNone/>
            </a:pPr>
            <a:endParaRPr lang="pt-BR" b="1" dirty="0"/>
          </a:p>
          <a:p>
            <a:pPr marL="0" indent="0" algn="just">
              <a:buNone/>
            </a:pPr>
            <a:r>
              <a:rPr lang="pt-BR" b="1" dirty="0">
                <a:solidFill>
                  <a:schemeClr val="tx2"/>
                </a:solidFill>
              </a:rPr>
              <a:t>ProgramOla_Mundo;</a:t>
            </a:r>
          </a:p>
          <a:p>
            <a:pPr marL="0" indent="0" algn="just">
              <a:buNone/>
            </a:pPr>
            <a:r>
              <a:rPr lang="pt-BR" b="1" dirty="0">
                <a:solidFill>
                  <a:schemeClr val="tx2"/>
                </a:solidFill>
              </a:rPr>
              <a:t>Uses crt;</a:t>
            </a:r>
          </a:p>
          <a:p>
            <a:pPr marL="0" indent="0" algn="just">
              <a:buNone/>
            </a:pPr>
            <a:r>
              <a:rPr lang="pt-BR" b="1" dirty="0">
                <a:solidFill>
                  <a:schemeClr val="tx2"/>
                </a:solidFill>
              </a:rPr>
              <a:t>Begin </a:t>
            </a:r>
          </a:p>
          <a:p>
            <a:pPr marL="0" indent="0" algn="just">
              <a:buNone/>
            </a:pPr>
            <a:r>
              <a:rPr lang="pt-BR" b="1" dirty="0">
                <a:solidFill>
                  <a:schemeClr val="tx2"/>
                </a:solidFill>
              </a:rPr>
              <a:t>Writeln('Olá, Mundo!');</a:t>
            </a:r>
          </a:p>
          <a:p>
            <a:pPr marL="0" indent="0" algn="just">
              <a:buNone/>
            </a:pPr>
            <a:r>
              <a:rPr lang="pt-BR" b="1" dirty="0">
                <a:solidFill>
                  <a:schemeClr val="tx2"/>
                </a:solidFill>
              </a:rPr>
              <a:t>End.</a:t>
            </a:r>
            <a:endParaRPr lang="pt-BR" sz="2400" b="1" dirty="0">
              <a:solidFill>
                <a:schemeClr val="tx2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76200"/>
            <a:ext cx="2667000" cy="1125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CBF9-9DDF-490F-846D-D63835D081B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9794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400" y="381000"/>
            <a:ext cx="5562600" cy="1143000"/>
          </a:xfrm>
        </p:spPr>
        <p:txBody>
          <a:bodyPr>
            <a:normAutofit fontScale="90000"/>
          </a:bodyPr>
          <a:lstStyle/>
          <a:p>
            <a:r>
              <a:rPr lang="en-US" sz="3600" b="1" dirty="0"/>
              <a:t> </a:t>
            </a:r>
            <a:r>
              <a:rPr lang="en-US" sz="4000" b="1" dirty="0" err="1"/>
              <a:t>Linguagem</a:t>
            </a:r>
            <a:r>
              <a:rPr lang="en-US" sz="4000" b="1" dirty="0"/>
              <a:t> de </a:t>
            </a:r>
            <a:r>
              <a:rPr lang="en-US" sz="4000" b="1" dirty="0" err="1"/>
              <a:t>Programação</a:t>
            </a:r>
            <a:br>
              <a:rPr lang="en-US" sz="4000" b="1" dirty="0"/>
            </a:br>
            <a:br>
              <a:rPr lang="en-US" sz="3600" b="1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1066800"/>
            <a:ext cx="8534400" cy="540076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b="1" dirty="0">
                <a:solidFill>
                  <a:srgbClr val="C00000"/>
                </a:solidFill>
              </a:rPr>
              <a:t>Linguagem de Programação</a:t>
            </a:r>
          </a:p>
          <a:p>
            <a:pPr marL="0" indent="0" algn="just">
              <a:buNone/>
            </a:pPr>
            <a:endParaRPr lang="pt-BR" b="1" dirty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r>
              <a:rPr lang="pt-BR" b="1" dirty="0"/>
              <a:t>PHP (Alto Nível) </a:t>
            </a:r>
          </a:p>
          <a:p>
            <a:pPr marL="0" indent="0" algn="just">
              <a:buNone/>
            </a:pPr>
            <a:endParaRPr lang="pt-BR" b="1" dirty="0"/>
          </a:p>
          <a:p>
            <a:pPr marL="0" indent="0">
              <a:buNone/>
            </a:pPr>
            <a:r>
              <a:rPr lang="pt-BR" b="1" dirty="0">
                <a:solidFill>
                  <a:schemeClr val="tx2"/>
                </a:solidFill>
              </a:rPr>
              <a:t>&lt;?php</a:t>
            </a:r>
          </a:p>
          <a:p>
            <a:pPr marL="0" indent="0">
              <a:buNone/>
            </a:pPr>
            <a:r>
              <a:rPr lang="pt-BR" b="1" dirty="0">
                <a:solidFill>
                  <a:schemeClr val="tx2"/>
                </a:solidFill>
              </a:rPr>
              <a:t> echo "Olá, Mundo!"; </a:t>
            </a:r>
          </a:p>
          <a:p>
            <a:pPr marL="0" indent="0">
              <a:buNone/>
            </a:pPr>
            <a:r>
              <a:rPr lang="pt-BR" b="1" dirty="0">
                <a:solidFill>
                  <a:schemeClr val="tx2"/>
                </a:solidFill>
              </a:rPr>
              <a:t>?&gt;</a:t>
            </a:r>
            <a:endParaRPr lang="pt-BR" sz="2400" b="1" dirty="0">
              <a:solidFill>
                <a:schemeClr val="tx2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76200"/>
            <a:ext cx="2667000" cy="1125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CBF9-9DDF-490F-846D-D63835D081BF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4972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400" y="381000"/>
            <a:ext cx="5562600" cy="1143000"/>
          </a:xfrm>
        </p:spPr>
        <p:txBody>
          <a:bodyPr>
            <a:normAutofit fontScale="90000"/>
          </a:bodyPr>
          <a:lstStyle/>
          <a:p>
            <a:r>
              <a:rPr lang="en-US" sz="3600" b="1" dirty="0"/>
              <a:t> </a:t>
            </a:r>
            <a:r>
              <a:rPr lang="en-US" sz="4000" b="1" dirty="0" err="1"/>
              <a:t>Linguagem</a:t>
            </a:r>
            <a:r>
              <a:rPr lang="en-US" sz="4000" b="1" dirty="0"/>
              <a:t> de </a:t>
            </a:r>
            <a:r>
              <a:rPr lang="en-US" sz="4000" b="1" dirty="0" err="1"/>
              <a:t>Programação</a:t>
            </a:r>
            <a:br>
              <a:rPr lang="en-US" sz="4000" b="1" dirty="0"/>
            </a:br>
            <a:br>
              <a:rPr lang="en-US" sz="3600" b="1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1066800"/>
            <a:ext cx="8534400" cy="540076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b="1" dirty="0">
                <a:solidFill>
                  <a:srgbClr val="C00000"/>
                </a:solidFill>
              </a:rPr>
              <a:t>Tipos de Linguagens de Programação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76200"/>
            <a:ext cx="2667000" cy="1125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CBF9-9DDF-490F-846D-D63835D081BF}" type="slidenum">
              <a:rPr lang="en-US" smtClean="0"/>
              <a:t>18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47900"/>
            <a:ext cx="8458200" cy="40005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67599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400" y="381000"/>
            <a:ext cx="5562600" cy="1143000"/>
          </a:xfrm>
        </p:spPr>
        <p:txBody>
          <a:bodyPr>
            <a:normAutofit fontScale="90000"/>
          </a:bodyPr>
          <a:lstStyle/>
          <a:p>
            <a:r>
              <a:rPr lang="en-US" sz="3600" b="1" dirty="0"/>
              <a:t> </a:t>
            </a:r>
            <a:r>
              <a:rPr lang="en-US" sz="4000" b="1" dirty="0" err="1"/>
              <a:t>Linguagem</a:t>
            </a:r>
            <a:r>
              <a:rPr lang="en-US" sz="4000" b="1" dirty="0"/>
              <a:t> de </a:t>
            </a:r>
            <a:r>
              <a:rPr lang="en-US" sz="4000" b="1" dirty="0" err="1"/>
              <a:t>Programação</a:t>
            </a:r>
            <a:br>
              <a:rPr lang="en-US" sz="4000" b="1" dirty="0"/>
            </a:br>
            <a:br>
              <a:rPr lang="en-US" sz="3600" b="1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1114331"/>
            <a:ext cx="8686800" cy="540076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b="1" dirty="0">
                <a:solidFill>
                  <a:srgbClr val="C00000"/>
                </a:solidFill>
              </a:rPr>
              <a:t>Processamento de Linguagens de Programação</a:t>
            </a:r>
          </a:p>
          <a:p>
            <a:pPr marL="0" indent="0" algn="just">
              <a:buNone/>
            </a:pPr>
            <a:r>
              <a:rPr lang="pt-BR" dirty="0"/>
              <a:t>Os computadores existentes hoje em dia são capazes de executar somente programas em uma linguagem de nível baixo, a linguagem de máquina.</a:t>
            </a:r>
          </a:p>
          <a:p>
            <a:pPr marL="0" indent="0" algn="just">
              <a:buNone/>
            </a:pPr>
            <a:r>
              <a:rPr lang="pt-BR" dirty="0"/>
              <a:t> </a:t>
            </a:r>
            <a:r>
              <a:rPr lang="pt-BR" b="1" dirty="0"/>
              <a:t>A  questão que se coloca é :</a:t>
            </a:r>
          </a:p>
          <a:p>
            <a:pPr marL="0" indent="0" algn="just">
              <a:buNone/>
            </a:pPr>
            <a:endParaRPr lang="pt-BR" b="1" dirty="0"/>
          </a:p>
          <a:p>
            <a:pPr marL="0" indent="0" algn="just">
              <a:buNone/>
            </a:pPr>
            <a:r>
              <a:rPr lang="pt-BR" dirty="0"/>
              <a:t> </a:t>
            </a:r>
            <a:r>
              <a:rPr lang="pt-BR" i="1" dirty="0"/>
              <a:t>Como uma linguagem de nível mais alto pode ser implementada em um computador ?</a:t>
            </a:r>
          </a:p>
          <a:p>
            <a:pPr marL="0" indent="0" algn="just">
              <a:buNone/>
            </a:pPr>
            <a:endParaRPr lang="pt-BR" i="1" dirty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r>
              <a:rPr lang="pt-BR" dirty="0"/>
              <a:t>Existem basicamente duas alternativas para esta implementação: </a:t>
            </a:r>
            <a:r>
              <a:rPr lang="pt-BR" b="1" dirty="0">
                <a:solidFill>
                  <a:srgbClr val="C00000"/>
                </a:solidFill>
              </a:rPr>
              <a:t>interpretação e tradução (compilação).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76200"/>
            <a:ext cx="2667000" cy="1125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CBF9-9DDF-490F-846D-D63835D081BF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787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76200" y="1371600"/>
            <a:ext cx="8991600" cy="4754563"/>
          </a:xfrm>
        </p:spPr>
        <p:txBody>
          <a:bodyPr/>
          <a:lstStyle/>
          <a:p>
            <a:pPr marL="0" indent="0">
              <a:buNone/>
            </a:pPr>
            <a:r>
              <a:rPr lang="pt-BR" sz="3200" b="1" dirty="0">
                <a:solidFill>
                  <a:srgbClr val="C00000"/>
                </a:solidFill>
              </a:rPr>
              <a:t>Disciplina</a:t>
            </a:r>
          </a:p>
          <a:p>
            <a:pPr marL="0" indent="0">
              <a:buNone/>
            </a:pPr>
            <a:endParaRPr lang="pt-BR" sz="32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pt-BR" dirty="0"/>
              <a:t>Arquitectura e Tecnologia de Computadores</a:t>
            </a:r>
          </a:p>
          <a:p>
            <a:pPr marL="0" indent="0">
              <a:buNone/>
            </a:pPr>
            <a:r>
              <a:rPr lang="pt-BR" b="1" dirty="0"/>
              <a:t>Ano / Semestre</a:t>
            </a:r>
          </a:p>
          <a:p>
            <a:pPr marL="0" indent="0">
              <a:buNone/>
            </a:pPr>
            <a:r>
              <a:rPr lang="pt-BR" dirty="0"/>
              <a:t>1º Ano / 2º Semestre</a:t>
            </a:r>
          </a:p>
          <a:p>
            <a:pPr marL="0" indent="0">
              <a:buNone/>
            </a:pPr>
            <a:r>
              <a:rPr lang="pt-BR" b="1" dirty="0"/>
              <a:t>Carga Horária</a:t>
            </a:r>
          </a:p>
          <a:p>
            <a:pPr marL="0" indent="0">
              <a:buNone/>
            </a:pPr>
            <a:r>
              <a:rPr lang="pt-BR" dirty="0"/>
              <a:t>4h / Semana</a:t>
            </a:r>
          </a:p>
          <a:p>
            <a:pPr marL="0" indent="0">
              <a:buNone/>
            </a:pPr>
            <a:r>
              <a:rPr lang="pt-BR" b="1" dirty="0"/>
              <a:t>Docentes</a:t>
            </a:r>
          </a:p>
          <a:p>
            <a:pPr marL="0" indent="0">
              <a:buNone/>
            </a:pPr>
            <a:r>
              <a:rPr lang="pt-BR" dirty="0"/>
              <a:t>Rafael Beto </a:t>
            </a:r>
            <a:r>
              <a:rPr lang="pt-BR" dirty="0" err="1"/>
              <a:t>Mpfumo</a:t>
            </a:r>
            <a:endParaRPr lang="en-US" dirty="0"/>
          </a:p>
        </p:txBody>
      </p:sp>
      <p:pic>
        <p:nvPicPr>
          <p:cNvPr id="6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171450"/>
            <a:ext cx="8991599" cy="977900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D631F-4DA8-4A8C-83A7-0B945643FD0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22939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400" y="381000"/>
            <a:ext cx="5562600" cy="1143000"/>
          </a:xfrm>
        </p:spPr>
        <p:txBody>
          <a:bodyPr>
            <a:normAutofit fontScale="90000"/>
          </a:bodyPr>
          <a:lstStyle/>
          <a:p>
            <a:r>
              <a:rPr lang="en-US" sz="3600" b="1" dirty="0"/>
              <a:t> </a:t>
            </a:r>
            <a:r>
              <a:rPr lang="en-US" sz="4000" b="1" dirty="0" err="1"/>
              <a:t>Linguagem</a:t>
            </a:r>
            <a:r>
              <a:rPr lang="en-US" sz="4000" b="1" dirty="0"/>
              <a:t> de </a:t>
            </a:r>
            <a:r>
              <a:rPr lang="en-US" sz="4000" b="1" dirty="0" err="1"/>
              <a:t>Programação</a:t>
            </a:r>
            <a:br>
              <a:rPr lang="en-US" sz="4000" b="1" dirty="0"/>
            </a:br>
            <a:br>
              <a:rPr lang="en-US" sz="3600" b="1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52400" y="1243268"/>
            <a:ext cx="8839200" cy="540076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b="1" dirty="0">
                <a:solidFill>
                  <a:srgbClr val="C00000"/>
                </a:solidFill>
              </a:rPr>
              <a:t>Compiladores</a:t>
            </a:r>
          </a:p>
          <a:p>
            <a:pPr marL="0" indent="0" algn="just">
              <a:buNone/>
            </a:pPr>
            <a:endParaRPr lang="pt-BR" b="1" dirty="0">
              <a:solidFill>
                <a:srgbClr val="C00000"/>
              </a:solidFill>
            </a:endParaRPr>
          </a:p>
          <a:p>
            <a:pPr algn="just"/>
            <a:r>
              <a:rPr lang="pt-BR" b="1" dirty="0"/>
              <a:t>Programa: </a:t>
            </a:r>
            <a:r>
              <a:rPr lang="pt-BR" dirty="0"/>
              <a:t>Converte o programa em uma determinada linguagem em linguagem de máquina; </a:t>
            </a:r>
          </a:p>
          <a:p>
            <a:pPr algn="just"/>
            <a:r>
              <a:rPr lang="pt-BR" b="1" dirty="0"/>
              <a:t>Não aceita determinados erros: </a:t>
            </a:r>
            <a:r>
              <a:rPr lang="pt-BR" dirty="0"/>
              <a:t>Segue as regras predeterminadas pela linguagem; </a:t>
            </a:r>
          </a:p>
          <a:p>
            <a:pPr algn="just"/>
            <a:r>
              <a:rPr lang="pt-BR" b="1" dirty="0"/>
              <a:t>Detecta erros de sintaxe : </a:t>
            </a:r>
            <a:r>
              <a:rPr lang="pt-BR" dirty="0"/>
              <a:t>Aponta os possíveis erros;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76200"/>
            <a:ext cx="2667000" cy="1125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CBF9-9DDF-490F-846D-D63835D081BF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9643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400" y="381000"/>
            <a:ext cx="5562600" cy="1143000"/>
          </a:xfrm>
        </p:spPr>
        <p:txBody>
          <a:bodyPr>
            <a:normAutofit fontScale="90000"/>
          </a:bodyPr>
          <a:lstStyle/>
          <a:p>
            <a:r>
              <a:rPr lang="en-US" sz="3600" b="1" dirty="0"/>
              <a:t> </a:t>
            </a:r>
            <a:r>
              <a:rPr lang="en-US" sz="4000" b="1" dirty="0" err="1"/>
              <a:t>Linguagem</a:t>
            </a:r>
            <a:r>
              <a:rPr lang="en-US" sz="4000" b="1" dirty="0"/>
              <a:t> de </a:t>
            </a:r>
            <a:r>
              <a:rPr lang="en-US" sz="4000" b="1" dirty="0" err="1"/>
              <a:t>Programação</a:t>
            </a:r>
            <a:br>
              <a:rPr lang="en-US" sz="4000" b="1" dirty="0"/>
            </a:br>
            <a:br>
              <a:rPr lang="en-US" sz="3600" b="1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52400" y="1066800"/>
            <a:ext cx="8839200" cy="540076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b="1" dirty="0">
                <a:solidFill>
                  <a:srgbClr val="C00000"/>
                </a:solidFill>
              </a:rPr>
              <a:t>Interpretadores</a:t>
            </a:r>
          </a:p>
          <a:p>
            <a:pPr marL="0" indent="0" algn="just">
              <a:buNone/>
            </a:pPr>
            <a:endParaRPr lang="pt-BR" b="1" dirty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r>
              <a:rPr lang="pt-BR" dirty="0"/>
              <a:t>Referem-se à maneira como o programa é executado.  Interpretador:</a:t>
            </a:r>
          </a:p>
          <a:p>
            <a:pPr marL="0" indent="0" algn="just">
              <a:buNone/>
            </a:pPr>
            <a:r>
              <a:rPr lang="pt-BR" dirty="0"/>
              <a:t> • Interpreta o código fonte linha a linha, deve estar presente toda vez que o programa é executado.  </a:t>
            </a:r>
            <a:r>
              <a:rPr lang="pt-BR" b="1" dirty="0" err="1"/>
              <a:t>Ex</a:t>
            </a:r>
            <a:r>
              <a:rPr lang="pt-BR" b="1" dirty="0"/>
              <a:t>: </a:t>
            </a:r>
            <a:r>
              <a:rPr lang="pt-BR" i="1" dirty="0"/>
              <a:t>Java, Visual Basic. </a:t>
            </a:r>
          </a:p>
          <a:p>
            <a:pPr marL="0" indent="0" algn="just">
              <a:buNone/>
            </a:pPr>
            <a:endParaRPr lang="pt-BR" i="1" dirty="0"/>
          </a:p>
          <a:p>
            <a:pPr marL="0" indent="0" algn="just">
              <a:buNone/>
            </a:pPr>
            <a:r>
              <a:rPr lang="pt-BR" dirty="0"/>
              <a:t>• Compilador: Lê o programa inteiro e converte-o em um código-objeto/código-binário/código de máquina.  </a:t>
            </a:r>
            <a:r>
              <a:rPr lang="pt-BR" b="1" dirty="0" err="1"/>
              <a:t>Ex</a:t>
            </a:r>
            <a:r>
              <a:rPr lang="pt-BR" b="1" dirty="0"/>
              <a:t> : </a:t>
            </a:r>
            <a:r>
              <a:rPr lang="pt-BR" i="1" dirty="0"/>
              <a:t>C.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76200"/>
            <a:ext cx="2667000" cy="1125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CBF9-9DDF-490F-846D-D63835D081BF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4249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6871" y="630237"/>
            <a:ext cx="5562600" cy="1143000"/>
          </a:xfrm>
        </p:spPr>
        <p:txBody>
          <a:bodyPr>
            <a:normAutofit fontScale="90000"/>
          </a:bodyPr>
          <a:lstStyle/>
          <a:p>
            <a:r>
              <a:rPr lang="en-US" sz="3600" b="1" dirty="0"/>
              <a:t> </a:t>
            </a:r>
            <a:r>
              <a:rPr lang="en-US" sz="4000" b="1" dirty="0" err="1"/>
              <a:t>Linguagem</a:t>
            </a:r>
            <a:r>
              <a:rPr lang="en-US" sz="4000" b="1" dirty="0"/>
              <a:t> de </a:t>
            </a:r>
            <a:r>
              <a:rPr lang="en-US" sz="4000" b="1" dirty="0" err="1"/>
              <a:t>Programação</a:t>
            </a:r>
            <a:br>
              <a:rPr lang="en-US" sz="4000" b="1" dirty="0"/>
            </a:br>
            <a:br>
              <a:rPr lang="en-US" sz="3600" b="1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52400" y="1295400"/>
            <a:ext cx="8839200" cy="517216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b="1" dirty="0">
                <a:solidFill>
                  <a:srgbClr val="C00000"/>
                </a:solidFill>
              </a:rPr>
              <a:t>Paradigmas de Programação</a:t>
            </a:r>
          </a:p>
          <a:p>
            <a:pPr marL="0" indent="0" algn="just">
              <a:buNone/>
            </a:pPr>
            <a:endParaRPr lang="pt-BR" b="1" dirty="0">
              <a:solidFill>
                <a:srgbClr val="C00000"/>
              </a:solidFill>
            </a:endParaRPr>
          </a:p>
          <a:p>
            <a:pPr algn="just"/>
            <a:r>
              <a:rPr lang="pt-BR" dirty="0"/>
              <a:t>Cada </a:t>
            </a:r>
            <a:r>
              <a:rPr lang="pt-BR" b="1" dirty="0"/>
              <a:t>Linguagem de Programação </a:t>
            </a:r>
            <a:r>
              <a:rPr lang="pt-BR" dirty="0"/>
              <a:t>pode se relacionar com um método de projeto específico;</a:t>
            </a:r>
          </a:p>
          <a:p>
            <a:pPr algn="just"/>
            <a:r>
              <a:rPr lang="pt-BR" dirty="0"/>
              <a:t>Cada linguagem de programação pode forçar um certo estilo de programação. Tais estilos são chamados de </a:t>
            </a:r>
            <a:r>
              <a:rPr lang="pt-BR" b="1" dirty="0"/>
              <a:t>paradigmas de programação</a:t>
            </a:r>
            <a:r>
              <a:rPr lang="pt-BR" dirty="0"/>
              <a:t>;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76200"/>
            <a:ext cx="2667000" cy="1125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CBF9-9DDF-490F-846D-D63835D081BF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5526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374" y="381000"/>
            <a:ext cx="5562600" cy="1143000"/>
          </a:xfrm>
        </p:spPr>
        <p:txBody>
          <a:bodyPr>
            <a:normAutofit fontScale="90000"/>
          </a:bodyPr>
          <a:lstStyle/>
          <a:p>
            <a:r>
              <a:rPr lang="en-US" sz="3600" b="1" dirty="0"/>
              <a:t> </a:t>
            </a:r>
            <a:r>
              <a:rPr lang="en-US" sz="4000" b="1" dirty="0" err="1"/>
              <a:t>Linguagem</a:t>
            </a:r>
            <a:r>
              <a:rPr lang="en-US" sz="4000" b="1" dirty="0"/>
              <a:t> de </a:t>
            </a:r>
            <a:r>
              <a:rPr lang="en-US" sz="4000" b="1" dirty="0" err="1"/>
              <a:t>Programação</a:t>
            </a:r>
            <a:br>
              <a:rPr lang="en-US" sz="4000" b="1" dirty="0"/>
            </a:br>
            <a:br>
              <a:rPr lang="en-US" sz="3600" b="1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52400" y="1120364"/>
            <a:ext cx="8839200" cy="517216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b="1" dirty="0">
                <a:solidFill>
                  <a:srgbClr val="C00000"/>
                </a:solidFill>
              </a:rPr>
              <a:t>Principais paradigmas de programação</a:t>
            </a:r>
          </a:p>
          <a:p>
            <a:pPr marL="0" indent="0" algn="just">
              <a:buNone/>
            </a:pPr>
            <a:endParaRPr lang="pt-BR" b="1" dirty="0"/>
          </a:p>
          <a:p>
            <a:pPr marL="0" indent="0" algn="just">
              <a:buNone/>
            </a:pPr>
            <a:r>
              <a:rPr lang="pt-BR" b="1" dirty="0"/>
              <a:t>Programação Estruturada ou Procedural; </a:t>
            </a:r>
          </a:p>
          <a:p>
            <a:pPr algn="just"/>
            <a:r>
              <a:rPr lang="pt-BR" dirty="0"/>
              <a:t>Estilo de programação convencional (descrita no aprendizado em algoritmos);</a:t>
            </a:r>
          </a:p>
          <a:p>
            <a:pPr algn="just"/>
            <a:r>
              <a:rPr lang="pt-BR" dirty="0"/>
              <a:t>Programas são decompostos em “passos” de processamento;</a:t>
            </a:r>
          </a:p>
          <a:p>
            <a:pPr algn="just"/>
            <a:r>
              <a:rPr lang="pt-BR" dirty="0"/>
              <a:t>Funções são usadas na modularização de passos específicos; 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b="1" dirty="0"/>
              <a:t>Ex.: </a:t>
            </a:r>
            <a:r>
              <a:rPr lang="pt-BR" i="1" dirty="0"/>
              <a:t>Pascal e C;</a:t>
            </a:r>
          </a:p>
          <a:p>
            <a:pPr marL="0" indent="0" algn="just">
              <a:buNone/>
            </a:pPr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76200"/>
            <a:ext cx="2667000" cy="1125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CBF9-9DDF-490F-846D-D63835D081BF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4902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374" y="381000"/>
            <a:ext cx="5562600" cy="1143000"/>
          </a:xfrm>
        </p:spPr>
        <p:txBody>
          <a:bodyPr>
            <a:normAutofit fontScale="90000"/>
          </a:bodyPr>
          <a:lstStyle/>
          <a:p>
            <a:r>
              <a:rPr lang="en-US" sz="3600" b="1" dirty="0"/>
              <a:t> </a:t>
            </a:r>
            <a:r>
              <a:rPr lang="en-US" sz="4000" b="1" dirty="0" err="1"/>
              <a:t>Linguagem</a:t>
            </a:r>
            <a:r>
              <a:rPr lang="en-US" sz="4000" b="1" dirty="0"/>
              <a:t> de </a:t>
            </a:r>
            <a:r>
              <a:rPr lang="en-US" sz="4000" b="1" dirty="0" err="1"/>
              <a:t>Programação</a:t>
            </a:r>
            <a:br>
              <a:rPr lang="en-US" sz="4000" b="1" dirty="0"/>
            </a:br>
            <a:br>
              <a:rPr lang="en-US" sz="3600" b="1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52400" y="1371600"/>
            <a:ext cx="8839200" cy="464820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b="1" dirty="0">
                <a:solidFill>
                  <a:srgbClr val="C00000"/>
                </a:solidFill>
              </a:rPr>
              <a:t>Principais paradigmas de programação</a:t>
            </a:r>
          </a:p>
          <a:p>
            <a:pPr marL="0" indent="0" algn="just">
              <a:buNone/>
            </a:pPr>
            <a:endParaRPr lang="pt-BR" b="1" dirty="0"/>
          </a:p>
          <a:p>
            <a:pPr marL="0" indent="0" algn="just">
              <a:buNone/>
            </a:pPr>
            <a:r>
              <a:rPr lang="pt-BR" b="1" dirty="0"/>
              <a:t>Programação Orientada a Objetos;</a:t>
            </a:r>
          </a:p>
          <a:p>
            <a:pPr marL="0" indent="0" algn="just">
              <a:buNone/>
            </a:pPr>
            <a:endParaRPr lang="pt-BR" b="1" dirty="0"/>
          </a:p>
          <a:p>
            <a:pPr algn="just"/>
            <a:r>
              <a:rPr lang="pt-BR" dirty="0" err="1"/>
              <a:t>Enfactiza</a:t>
            </a:r>
            <a:r>
              <a:rPr lang="pt-BR" dirty="0"/>
              <a:t> a definição de classes de </a:t>
            </a:r>
            <a:r>
              <a:rPr lang="pt-BR" dirty="0" err="1"/>
              <a:t>objectos</a:t>
            </a:r>
            <a:r>
              <a:rPr lang="pt-BR" dirty="0"/>
              <a:t>; </a:t>
            </a:r>
          </a:p>
          <a:p>
            <a:pPr algn="just"/>
            <a:r>
              <a:rPr lang="pt-BR" dirty="0"/>
              <a:t>Objectos são estruturas de dados contendo lógica; </a:t>
            </a:r>
          </a:p>
          <a:p>
            <a:pPr algn="just"/>
            <a:r>
              <a:rPr lang="pt-BR" dirty="0"/>
              <a:t>Objectos interagem a partir da troca de mensagens;</a:t>
            </a:r>
          </a:p>
          <a:p>
            <a:pPr marL="0" indent="0" algn="just">
              <a:buNone/>
            </a:pPr>
            <a:r>
              <a:rPr lang="pt-BR" dirty="0"/>
              <a:t> </a:t>
            </a:r>
          </a:p>
          <a:p>
            <a:pPr marL="0" indent="0" algn="just">
              <a:buNone/>
            </a:pPr>
            <a:r>
              <a:rPr lang="pt-BR" b="1" dirty="0"/>
              <a:t>Ex.: </a:t>
            </a:r>
            <a:r>
              <a:rPr lang="pt-BR" i="1" dirty="0"/>
              <a:t>Smalltalk, Eiffel e Java;</a:t>
            </a:r>
          </a:p>
          <a:p>
            <a:pPr marL="0" indent="0" algn="just">
              <a:buNone/>
            </a:pPr>
            <a:endParaRPr lang="pt-BR" b="1" dirty="0"/>
          </a:p>
          <a:p>
            <a:pPr marL="0" indent="0" algn="just">
              <a:buNone/>
            </a:pPr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76200"/>
            <a:ext cx="2667000" cy="1125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CBF9-9DDF-490F-846D-D63835D081BF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5549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374" y="381000"/>
            <a:ext cx="5562600" cy="1143000"/>
          </a:xfrm>
        </p:spPr>
        <p:txBody>
          <a:bodyPr>
            <a:normAutofit fontScale="90000"/>
          </a:bodyPr>
          <a:lstStyle/>
          <a:p>
            <a:r>
              <a:rPr lang="en-US" sz="3600" b="1" dirty="0"/>
              <a:t> </a:t>
            </a:r>
            <a:r>
              <a:rPr lang="en-US" sz="4000" b="1" dirty="0" err="1"/>
              <a:t>Linguagem</a:t>
            </a:r>
            <a:r>
              <a:rPr lang="en-US" sz="4000" b="1" dirty="0"/>
              <a:t> de </a:t>
            </a:r>
            <a:r>
              <a:rPr lang="en-US" sz="4000" b="1" dirty="0" err="1"/>
              <a:t>Programação</a:t>
            </a:r>
            <a:br>
              <a:rPr lang="en-US" sz="4000" b="1" dirty="0"/>
            </a:br>
            <a:br>
              <a:rPr lang="en-US" sz="3600" b="1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52400" y="1372213"/>
            <a:ext cx="8839200" cy="481806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b="1" dirty="0">
                <a:solidFill>
                  <a:srgbClr val="C00000"/>
                </a:solidFill>
              </a:rPr>
              <a:t>Ambientes integrados de desenvolvimento (</a:t>
            </a:r>
            <a:r>
              <a:rPr lang="pt-BR" b="1" dirty="0" err="1">
                <a:solidFill>
                  <a:srgbClr val="C00000"/>
                </a:solidFill>
              </a:rPr>
              <a:t>IDEs</a:t>
            </a:r>
            <a:r>
              <a:rPr lang="pt-BR" b="1" dirty="0">
                <a:solidFill>
                  <a:srgbClr val="C00000"/>
                </a:solidFill>
              </a:rPr>
              <a:t>)</a:t>
            </a:r>
          </a:p>
          <a:p>
            <a:pPr marL="0" indent="0" algn="just">
              <a:buNone/>
            </a:pPr>
            <a:endParaRPr lang="pt-BR" b="1" dirty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r>
              <a:rPr lang="pt-BR" dirty="0"/>
              <a:t>São programas de computador que reúnem características e ferramentas de apoio ao desenvolvimento de </a:t>
            </a:r>
            <a:r>
              <a:rPr lang="pt-BR" i="1" dirty="0"/>
              <a:t>software</a:t>
            </a:r>
            <a:r>
              <a:rPr lang="pt-BR" dirty="0"/>
              <a:t>;</a:t>
            </a:r>
          </a:p>
          <a:p>
            <a:pPr marL="0" indent="0" algn="just">
              <a:buNone/>
            </a:pPr>
            <a:r>
              <a:rPr lang="pt-BR" dirty="0" err="1"/>
              <a:t>Objectivam</a:t>
            </a:r>
            <a:r>
              <a:rPr lang="pt-BR" dirty="0"/>
              <a:t> agilizar o processo de desenvolvimento de </a:t>
            </a:r>
            <a:r>
              <a:rPr lang="pt-BR" i="1" dirty="0"/>
              <a:t>software</a:t>
            </a:r>
            <a:r>
              <a:rPr lang="pt-BR" dirty="0"/>
              <a:t>;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b="1" dirty="0"/>
              <a:t>Ex.: </a:t>
            </a:r>
            <a:r>
              <a:rPr lang="pt-BR" i="1" dirty="0"/>
              <a:t>Visual Studio, Eclipse IDE; NetBeans IDE; Android Studio, PHP Storm,  </a:t>
            </a:r>
          </a:p>
          <a:p>
            <a:pPr marL="0" indent="0" algn="just">
              <a:buNone/>
            </a:pPr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76200"/>
            <a:ext cx="2667000" cy="1125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CBF9-9DDF-490F-846D-D63835D081BF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8544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228600" y="1600201"/>
            <a:ext cx="8686800" cy="40386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BR" sz="26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524000"/>
            <a:ext cx="89916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Image" descr="Imag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561" y="171450"/>
            <a:ext cx="8713839" cy="977900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CBF9-9DDF-490F-846D-D63835D081BF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9333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228600" y="1600201"/>
            <a:ext cx="8686800" cy="4038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t-BR" sz="4800" dirty="0"/>
          </a:p>
          <a:p>
            <a:pPr marL="0" indent="0" algn="ctr">
              <a:buNone/>
            </a:pPr>
            <a:endParaRPr lang="pt-BR" sz="4800" b="1" dirty="0"/>
          </a:p>
          <a:p>
            <a:pPr marL="0" indent="0" algn="ctr">
              <a:buNone/>
            </a:pPr>
            <a:r>
              <a:rPr lang="pt-BR" sz="4800" b="1" dirty="0"/>
              <a:t>Obrigado</a:t>
            </a:r>
          </a:p>
        </p:txBody>
      </p:sp>
      <p:pic>
        <p:nvPicPr>
          <p:cNvPr id="7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561" y="171450"/>
            <a:ext cx="8713839" cy="977900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CBF9-9DDF-490F-846D-D63835D081BF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162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-2133600" y="93406"/>
            <a:ext cx="6629400" cy="1143000"/>
          </a:xfrm>
        </p:spPr>
        <p:txBody>
          <a:bodyPr>
            <a:normAutofit/>
          </a:bodyPr>
          <a:lstStyle/>
          <a:p>
            <a:r>
              <a:rPr lang="en-US" b="1" dirty="0" err="1"/>
              <a:t>Sumário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52400" y="1600201"/>
            <a:ext cx="8839200" cy="4114800"/>
          </a:xfrm>
        </p:spPr>
        <p:txBody>
          <a:bodyPr/>
          <a:lstStyle/>
          <a:p>
            <a:pPr marL="0" lvl="0" indent="0">
              <a:buNone/>
            </a:pPr>
            <a:r>
              <a:rPr lang="pt-BR" b="1" dirty="0">
                <a:solidFill>
                  <a:srgbClr val="C00000"/>
                </a:solidFill>
              </a:rPr>
              <a:t>Linguagem de Programação</a:t>
            </a:r>
          </a:p>
          <a:p>
            <a:pPr marL="0" lvl="0" indent="0">
              <a:buNone/>
            </a:pPr>
            <a:endParaRPr lang="pt-BR" b="1" dirty="0">
              <a:solidFill>
                <a:srgbClr val="C00000"/>
              </a:solidFill>
            </a:endParaRPr>
          </a:p>
          <a:p>
            <a:r>
              <a:rPr lang="pt-BR" b="1" dirty="0">
                <a:solidFill>
                  <a:srgbClr val="002060"/>
                </a:solidFill>
              </a:rPr>
              <a:t>Introdução à Linguagem de Programação. </a:t>
            </a:r>
          </a:p>
          <a:p>
            <a:r>
              <a:rPr lang="pt-BR" b="1" dirty="0">
                <a:solidFill>
                  <a:srgbClr val="002060"/>
                </a:solidFill>
              </a:rPr>
              <a:t>Tipos de Linguagem de Programação</a:t>
            </a:r>
          </a:p>
          <a:p>
            <a:r>
              <a:rPr lang="pt-BR" b="1" i="1" dirty="0">
                <a:solidFill>
                  <a:srgbClr val="002060"/>
                </a:solidFill>
              </a:rPr>
              <a:t>IDE (Ambiente de Desenvolvimento Integrado)</a:t>
            </a:r>
          </a:p>
          <a:p>
            <a:pPr marL="0" lvl="0" indent="0">
              <a:buNone/>
            </a:pPr>
            <a:r>
              <a:rPr lang="pt-BR" b="1" dirty="0"/>
              <a:t>      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76200"/>
            <a:ext cx="2667000" cy="1125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D631F-4DA8-4A8C-83A7-0B945643FD0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5389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400" y="381000"/>
            <a:ext cx="5562600" cy="1143000"/>
          </a:xfrm>
        </p:spPr>
        <p:txBody>
          <a:bodyPr>
            <a:normAutofit fontScale="90000"/>
          </a:bodyPr>
          <a:lstStyle/>
          <a:p>
            <a:r>
              <a:rPr lang="en-US" sz="3600" b="1" dirty="0"/>
              <a:t> </a:t>
            </a:r>
            <a:r>
              <a:rPr lang="en-US" sz="4000" b="1" dirty="0" err="1"/>
              <a:t>Linguagem</a:t>
            </a:r>
            <a:r>
              <a:rPr lang="en-US" sz="4000" b="1" dirty="0"/>
              <a:t> de </a:t>
            </a:r>
            <a:r>
              <a:rPr lang="en-US" sz="4000" b="1" dirty="0" err="1"/>
              <a:t>Programação</a:t>
            </a:r>
            <a:br>
              <a:rPr lang="en-US" sz="4000" b="1" dirty="0"/>
            </a:br>
            <a:br>
              <a:rPr lang="en-US" sz="3600" b="1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52400" y="1138143"/>
            <a:ext cx="8839200" cy="540076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b="1" dirty="0">
                <a:solidFill>
                  <a:srgbClr val="C00000"/>
                </a:solidFill>
              </a:rPr>
              <a:t>Linguagem de Programação</a:t>
            </a:r>
          </a:p>
          <a:p>
            <a:pPr marL="0" indent="0" algn="just">
              <a:buNone/>
            </a:pPr>
            <a:endParaRPr lang="pt-BR" b="1" dirty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r>
              <a:rPr lang="pt-BR" dirty="0"/>
              <a:t>Para que exista comunicação é necessário estabelecer padrões e regras que podem ser:</a:t>
            </a:r>
          </a:p>
          <a:p>
            <a:pPr marL="0" indent="0" algn="just">
              <a:buNone/>
            </a:pPr>
            <a:r>
              <a:rPr lang="pt-BR" b="1" dirty="0">
                <a:solidFill>
                  <a:srgbClr val="002060"/>
                </a:solidFill>
              </a:rPr>
              <a:t>falados, escritos, desenhados e/ou representados em símbolos.</a:t>
            </a:r>
          </a:p>
          <a:p>
            <a:pPr marL="0" indent="0" algn="just">
              <a:buNone/>
            </a:pPr>
            <a:endParaRPr lang="pt-BR" b="1" dirty="0"/>
          </a:p>
          <a:p>
            <a:pPr marL="0" indent="0" algn="just">
              <a:buNone/>
            </a:pPr>
            <a:r>
              <a:rPr lang="pt-BR" dirty="0"/>
              <a:t>Sua função é inteiramente </a:t>
            </a:r>
            <a:r>
              <a:rPr lang="pt-BR" b="1" dirty="0">
                <a:solidFill>
                  <a:srgbClr val="C00000"/>
                </a:solidFill>
              </a:rPr>
              <a:t>fornecer meios para que o processador possa se comunicar com todos os componentes pertencentes à estrutura do computador</a:t>
            </a:r>
            <a:r>
              <a:rPr lang="pt-BR" dirty="0"/>
              <a:t>.</a:t>
            </a:r>
          </a:p>
          <a:p>
            <a:pPr marL="0" indent="0" algn="just">
              <a:buNone/>
            </a:pPr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76200"/>
            <a:ext cx="2667000" cy="1125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CBF9-9DDF-490F-846D-D63835D081B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0769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400" y="381000"/>
            <a:ext cx="5562600" cy="1143000"/>
          </a:xfrm>
        </p:spPr>
        <p:txBody>
          <a:bodyPr>
            <a:normAutofit fontScale="90000"/>
          </a:bodyPr>
          <a:lstStyle/>
          <a:p>
            <a:r>
              <a:rPr lang="en-US" sz="3600" b="1" dirty="0"/>
              <a:t> </a:t>
            </a:r>
            <a:r>
              <a:rPr lang="en-US" sz="4000" b="1" dirty="0" err="1"/>
              <a:t>Linguagem</a:t>
            </a:r>
            <a:r>
              <a:rPr lang="en-US" sz="4000" b="1" dirty="0"/>
              <a:t> de </a:t>
            </a:r>
            <a:r>
              <a:rPr lang="en-US" sz="4000" b="1" dirty="0" err="1"/>
              <a:t>Programação</a:t>
            </a:r>
            <a:br>
              <a:rPr lang="en-US" sz="4000" b="1" dirty="0"/>
            </a:br>
            <a:br>
              <a:rPr lang="en-US" sz="3600" b="1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76200" y="1295401"/>
            <a:ext cx="8991600" cy="50292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b="1" dirty="0">
                <a:solidFill>
                  <a:srgbClr val="C00000"/>
                </a:solidFill>
              </a:rPr>
              <a:t>Linguagem de Programação</a:t>
            </a:r>
          </a:p>
          <a:p>
            <a:pPr marL="0" indent="0" algn="just">
              <a:buNone/>
            </a:pPr>
            <a:endParaRPr lang="pt-BR" b="1" dirty="0">
              <a:solidFill>
                <a:srgbClr val="C00000"/>
              </a:solidFill>
            </a:endParaRPr>
          </a:p>
          <a:p>
            <a:pPr algn="just"/>
            <a:r>
              <a:rPr lang="pt-BR" dirty="0"/>
              <a:t>Usadas para descrever algoritmos, isto é, seqüências de passos que levam à solução de um problema.</a:t>
            </a:r>
          </a:p>
          <a:p>
            <a:pPr algn="just"/>
            <a:r>
              <a:rPr lang="pt-BR" dirty="0"/>
              <a:t>Permitir que os usuários especifiquem como estes passos devem ser sequenciados para resolver um problema.</a:t>
            </a:r>
          </a:p>
          <a:p>
            <a:pPr algn="just"/>
            <a:r>
              <a:rPr lang="pt-BR" dirty="0"/>
              <a:t>Especificar algoritmos com precisão.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76200"/>
            <a:ext cx="2667000" cy="1125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CBF9-9DDF-490F-846D-D63835D081B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8429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400" y="381000"/>
            <a:ext cx="5562600" cy="1143000"/>
          </a:xfrm>
        </p:spPr>
        <p:txBody>
          <a:bodyPr>
            <a:normAutofit fontScale="90000"/>
          </a:bodyPr>
          <a:lstStyle/>
          <a:p>
            <a:r>
              <a:rPr lang="en-US" sz="3600" b="1" dirty="0"/>
              <a:t> </a:t>
            </a:r>
            <a:r>
              <a:rPr lang="en-US" sz="4000" b="1" dirty="0" err="1"/>
              <a:t>Linguagem</a:t>
            </a:r>
            <a:r>
              <a:rPr lang="en-US" sz="4000" b="1" dirty="0"/>
              <a:t> de </a:t>
            </a:r>
            <a:r>
              <a:rPr lang="en-US" sz="4000" b="1" dirty="0" err="1"/>
              <a:t>Programação</a:t>
            </a:r>
            <a:br>
              <a:rPr lang="en-US" sz="4000" b="1" dirty="0"/>
            </a:br>
            <a:br>
              <a:rPr lang="en-US" sz="3600" b="1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76200" y="1138143"/>
            <a:ext cx="8991600" cy="540076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b="1" dirty="0">
                <a:solidFill>
                  <a:srgbClr val="C00000"/>
                </a:solidFill>
              </a:rPr>
              <a:t>Linguagem de Programação</a:t>
            </a:r>
          </a:p>
          <a:p>
            <a:pPr marL="0" indent="0" algn="just">
              <a:buNone/>
            </a:pPr>
            <a:endParaRPr lang="pt-BR" b="1" dirty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r>
              <a:rPr lang="pt-BR" dirty="0"/>
              <a:t>A comunicação com o computador também é feita através de um conjunto de regras, originando a: </a:t>
            </a:r>
            <a:r>
              <a:rPr lang="pt-BR" b="1" dirty="0">
                <a:solidFill>
                  <a:srgbClr val="002060"/>
                </a:solidFill>
              </a:rPr>
              <a:t>Linguagem de Programação que se define como :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ctr">
              <a:buNone/>
            </a:pPr>
            <a:r>
              <a:rPr lang="pt-BR" dirty="0"/>
              <a:t> </a:t>
            </a:r>
            <a:r>
              <a:rPr lang="pt-BR" sz="3000" b="1" dirty="0"/>
              <a:t>método padronizado para expressar instruções para um computador. 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b="1" dirty="0"/>
              <a:t>Exemplos: </a:t>
            </a:r>
            <a:r>
              <a:rPr lang="pt-BR" i="1" dirty="0"/>
              <a:t>Python, Java, Pascal, C, C++, PHP, Java, etc.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76200"/>
            <a:ext cx="2667000" cy="1125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CBF9-9DDF-490F-846D-D63835D081B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8520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-76200" y="381000"/>
            <a:ext cx="5791200" cy="1143000"/>
          </a:xfrm>
        </p:spPr>
        <p:txBody>
          <a:bodyPr>
            <a:normAutofit fontScale="90000"/>
          </a:bodyPr>
          <a:lstStyle/>
          <a:p>
            <a:r>
              <a:rPr lang="en-US" sz="3600" b="1" dirty="0"/>
              <a:t> </a:t>
            </a:r>
            <a:r>
              <a:rPr lang="en-US" sz="4000" b="1" dirty="0" err="1"/>
              <a:t>Linguagem</a:t>
            </a:r>
            <a:r>
              <a:rPr lang="en-US" sz="4000" b="1" dirty="0"/>
              <a:t> de </a:t>
            </a:r>
            <a:r>
              <a:rPr lang="en-US" sz="4000" b="1" dirty="0" err="1"/>
              <a:t>Programação</a:t>
            </a:r>
            <a:br>
              <a:rPr lang="en-US" sz="4000" b="1" dirty="0"/>
            </a:br>
            <a:br>
              <a:rPr lang="en-US" sz="3600" b="1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52400" y="1066800"/>
            <a:ext cx="8839200" cy="540076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b="1" dirty="0">
                <a:solidFill>
                  <a:srgbClr val="C00000"/>
                </a:solidFill>
              </a:rPr>
              <a:t>Linguagens de Programação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A programação de um sistema computacional pode ser resumida em 3 passos básicos :</a:t>
            </a:r>
            <a:r>
              <a:rPr lang="pt-BR" b="1" dirty="0"/>
              <a:t> Entrada, Processamento e Saída.</a:t>
            </a:r>
          </a:p>
          <a:p>
            <a:pPr marL="0" indent="0" algn="just">
              <a:buNone/>
            </a:pPr>
            <a:endParaRPr lang="pt-BR" b="1" dirty="0"/>
          </a:p>
          <a:p>
            <a:pPr marL="0" indent="0" algn="just">
              <a:buNone/>
            </a:pPr>
            <a:endParaRPr lang="pt-BR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76200"/>
            <a:ext cx="2667000" cy="1125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CBF9-9DDF-490F-846D-D63835D081BF}" type="slidenum">
              <a:rPr lang="en-US" smtClean="0"/>
              <a:t>7</a:t>
            </a:fld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488395"/>
            <a:ext cx="8839200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677325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381000"/>
            <a:ext cx="5715000" cy="1143000"/>
          </a:xfrm>
        </p:spPr>
        <p:txBody>
          <a:bodyPr>
            <a:normAutofit fontScale="90000"/>
          </a:bodyPr>
          <a:lstStyle/>
          <a:p>
            <a:r>
              <a:rPr lang="en-US" sz="3600" b="1" dirty="0"/>
              <a:t> </a:t>
            </a:r>
            <a:r>
              <a:rPr lang="en-US" sz="4000" b="1" dirty="0" err="1"/>
              <a:t>Linguagem</a:t>
            </a:r>
            <a:r>
              <a:rPr lang="en-US" sz="4000" b="1" dirty="0"/>
              <a:t> de </a:t>
            </a:r>
            <a:r>
              <a:rPr lang="en-US" sz="4000" b="1" dirty="0" err="1"/>
              <a:t>Programação</a:t>
            </a:r>
            <a:br>
              <a:rPr lang="en-US" sz="4000" b="1" dirty="0"/>
            </a:br>
            <a:br>
              <a:rPr lang="en-US" sz="3600" b="1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52400" y="925461"/>
            <a:ext cx="8839200" cy="48006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b="1" dirty="0">
                <a:solidFill>
                  <a:srgbClr val="C00000"/>
                </a:solidFill>
              </a:rPr>
              <a:t>Histórico das Linguagens de Programação</a:t>
            </a:r>
          </a:p>
          <a:p>
            <a:pPr marL="0" indent="0" algn="just">
              <a:buNone/>
            </a:pPr>
            <a:r>
              <a:rPr lang="pt-BR" dirty="0"/>
              <a:t>Existem centenas de linguagens de programação</a:t>
            </a:r>
          </a:p>
          <a:p>
            <a:pPr marL="0" indent="0" algn="just">
              <a:buNone/>
            </a:pPr>
            <a:r>
              <a:rPr lang="pt-BR" dirty="0"/>
              <a:t>Agrupadas em 4 gerações:</a:t>
            </a:r>
          </a:p>
          <a:p>
            <a:pPr marL="0" indent="0" algn="just">
              <a:buNone/>
            </a:pPr>
            <a:endParaRPr lang="pt-BR" dirty="0"/>
          </a:p>
          <a:p>
            <a:pPr algn="just"/>
            <a:r>
              <a:rPr lang="pt-BR" b="1" dirty="0"/>
              <a:t>Primeira geração: </a:t>
            </a:r>
            <a:r>
              <a:rPr lang="pt-BR" dirty="0"/>
              <a:t>linguagem de máquina.</a:t>
            </a:r>
          </a:p>
          <a:p>
            <a:pPr algn="just"/>
            <a:r>
              <a:rPr lang="pt-BR" b="1" dirty="0"/>
              <a:t>Segunda geração: </a:t>
            </a:r>
            <a:r>
              <a:rPr lang="pt-BR" dirty="0"/>
              <a:t>grande quantidade de bibliotecas de </a:t>
            </a:r>
            <a:r>
              <a:rPr lang="pt-BR" i="1" dirty="0"/>
              <a:t>software</a:t>
            </a:r>
            <a:r>
              <a:rPr lang="pt-BR" dirty="0"/>
              <a:t>, sistemas de execução em tempo real e desenvolvimento de gerenciadores de base de dados.</a:t>
            </a:r>
          </a:p>
          <a:p>
            <a:pPr algn="just"/>
            <a:r>
              <a:rPr lang="pt-BR" b="1" dirty="0"/>
              <a:t>Terceira geração: </a:t>
            </a:r>
            <a:r>
              <a:rPr lang="pt-BR" dirty="0"/>
              <a:t>capacidade procedural e </a:t>
            </a:r>
            <a:r>
              <a:rPr lang="pt-BR" dirty="0" err="1"/>
              <a:t>estructural</a:t>
            </a:r>
            <a:endParaRPr lang="pt-BR" dirty="0"/>
          </a:p>
          <a:p>
            <a:pPr algn="just"/>
            <a:r>
              <a:rPr lang="pt-BR" b="1" dirty="0"/>
              <a:t>Quarta geração: </a:t>
            </a:r>
            <a:r>
              <a:rPr lang="pt-BR" dirty="0"/>
              <a:t>sistemas especialistas, desenvolvimento de inteligência artificial execução dos programas em paralelo.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-27039"/>
            <a:ext cx="2667000" cy="95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CBF9-9DDF-490F-846D-D63835D081B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4739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400" y="381000"/>
            <a:ext cx="5562600" cy="1143000"/>
          </a:xfrm>
        </p:spPr>
        <p:txBody>
          <a:bodyPr>
            <a:normAutofit fontScale="90000"/>
          </a:bodyPr>
          <a:lstStyle/>
          <a:p>
            <a:r>
              <a:rPr lang="en-US" sz="3600" b="1" dirty="0"/>
              <a:t> </a:t>
            </a:r>
            <a:r>
              <a:rPr lang="en-US" sz="4000" b="1" dirty="0" err="1"/>
              <a:t>Linguagem</a:t>
            </a:r>
            <a:r>
              <a:rPr lang="en-US" sz="4000" b="1" dirty="0"/>
              <a:t> de </a:t>
            </a:r>
            <a:r>
              <a:rPr lang="en-US" sz="4000" b="1" dirty="0" err="1"/>
              <a:t>Programação</a:t>
            </a:r>
            <a:br>
              <a:rPr lang="en-US" sz="4000" b="1" dirty="0"/>
            </a:br>
            <a:br>
              <a:rPr lang="en-US" sz="3600" b="1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1066800"/>
            <a:ext cx="8534400" cy="540076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b="1" dirty="0">
                <a:solidFill>
                  <a:srgbClr val="C00000"/>
                </a:solidFill>
              </a:rPr>
              <a:t>Tipos de Linguagem de Programação</a:t>
            </a:r>
          </a:p>
          <a:p>
            <a:pPr algn="just"/>
            <a:r>
              <a:rPr lang="pt-BR" b="1" dirty="0"/>
              <a:t>Máquina</a:t>
            </a:r>
            <a:r>
              <a:rPr lang="pt-BR" dirty="0"/>
              <a:t> -Totalmente codificadas em binário (0,1).</a:t>
            </a:r>
          </a:p>
          <a:p>
            <a:pPr algn="just"/>
            <a:r>
              <a:rPr lang="pt-BR" b="1" i="1" dirty="0"/>
              <a:t>Assembly</a:t>
            </a:r>
            <a:r>
              <a:rPr lang="pt-BR" dirty="0"/>
              <a:t> - Usa instruções simbólicas para representar os 0 e 1sl.</a:t>
            </a:r>
          </a:p>
          <a:p>
            <a:pPr algn="just"/>
            <a:r>
              <a:rPr lang="pt-BR" b="1" dirty="0"/>
              <a:t>Alto Nível </a:t>
            </a:r>
            <a:r>
              <a:rPr lang="pt-BR" dirty="0"/>
              <a:t>- Voltadas para facilitar o raciocínio humano.</a:t>
            </a:r>
          </a:p>
          <a:p>
            <a:pPr marL="0" indent="0" algn="just">
              <a:buNone/>
            </a:pPr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76200"/>
            <a:ext cx="2667000" cy="1125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CBF9-9DDF-490F-846D-D63835D081BF}" type="slidenum">
              <a:rPr lang="en-US" smtClean="0"/>
              <a:t>9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102911"/>
            <a:ext cx="8267700" cy="2575702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26814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0000FF"/>
      </a:hlink>
      <a:folHlink>
        <a:srgbClr val="FF00FF"/>
      </a:folHlink>
    </a:clrScheme>
    <a:fontScheme name="Retrospect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27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rotWithShape="0">
              <a:srgbClr val="000000">
                <a:alpha val="60000"/>
              </a:srgbClr>
            </a:outerShdw>
          </a:effectLst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5875" cap="flat">
          <a:solidFill>
            <a:schemeClr val="accent1"/>
          </a:solidFill>
          <a:prstDash val="solid"/>
          <a:round/>
        </a:ln>
        <a:effectLst>
          <a:outerShdw blurRad="38100" dist="25400" dir="2700000" rotWithShape="0">
            <a:srgbClr val="000000">
              <a:alpha val="60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5875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5517</TotalTime>
  <Words>1220</Words>
  <Application>Microsoft Office PowerPoint</Application>
  <PresentationFormat>On-screen Show (4:3)</PresentationFormat>
  <Paragraphs>240</Paragraphs>
  <Slides>27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Calibri</vt:lpstr>
      <vt:lpstr>Office Theme</vt:lpstr>
      <vt:lpstr>Retrospect</vt:lpstr>
      <vt:lpstr>1_Office Theme</vt:lpstr>
      <vt:lpstr>Arquitectura e Tecnologias de Computadores</vt:lpstr>
      <vt:lpstr>PowerPoint Presentation</vt:lpstr>
      <vt:lpstr>Sumário</vt:lpstr>
      <vt:lpstr> Linguagem de Programação  </vt:lpstr>
      <vt:lpstr> Linguagem de Programação  </vt:lpstr>
      <vt:lpstr> Linguagem de Programação  </vt:lpstr>
      <vt:lpstr> Linguagem de Programação  </vt:lpstr>
      <vt:lpstr> Linguagem de Programação  </vt:lpstr>
      <vt:lpstr> Linguagem de Programação  </vt:lpstr>
      <vt:lpstr> Linguagem de Programação  </vt:lpstr>
      <vt:lpstr> Linguagem de Programação  </vt:lpstr>
      <vt:lpstr> Linguagem de Programação  </vt:lpstr>
      <vt:lpstr> Linguagem de Programação  </vt:lpstr>
      <vt:lpstr> Linguagem de Programação  </vt:lpstr>
      <vt:lpstr> Linguagem de Programação  </vt:lpstr>
      <vt:lpstr> Linguagem de Programação  </vt:lpstr>
      <vt:lpstr> Linguagem de Programação  </vt:lpstr>
      <vt:lpstr> Linguagem de Programação  </vt:lpstr>
      <vt:lpstr> Linguagem de Programação  </vt:lpstr>
      <vt:lpstr> Linguagem de Programação  </vt:lpstr>
      <vt:lpstr> Linguagem de Programação  </vt:lpstr>
      <vt:lpstr> Linguagem de Programação  </vt:lpstr>
      <vt:lpstr> Linguagem de Programação  </vt:lpstr>
      <vt:lpstr> Linguagem de Programação  </vt:lpstr>
      <vt:lpstr> Linguagem de Programação 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Rafael Mphume</cp:lastModifiedBy>
  <cp:revision>34</cp:revision>
  <dcterms:created xsi:type="dcterms:W3CDTF">2020-03-19T14:48:24Z</dcterms:created>
  <dcterms:modified xsi:type="dcterms:W3CDTF">2024-11-04T10:27:32Z</dcterms:modified>
</cp:coreProperties>
</file>